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18288000" cy="10287000"/>
  <p:embeddedFontLst>
    <p:embeddedFont>
      <p:font typeface="Bookman Old Style" panose="02050604050505020204" pitchFamily="18" charset="0"/>
      <p:regular r:id="rId17"/>
      <p:bold r:id="rId18"/>
      <p:italic r:id="rId19"/>
      <p:boldItalic r:id="rId20"/>
    </p:embeddedFont>
    <p:embeddedFont>
      <p:font typeface="Fira Sans Medium" panose="020B0603050000020004" pitchFamily="34" charset="0"/>
      <p:regular r:id="rId21"/>
      <p:bold r:id="rId22"/>
      <p:italic r:id="rId23"/>
      <p:boldItalic r:id="rId24"/>
    </p:embeddedFont>
    <p:embeddedFont>
      <p:font typeface="Libre Franklin" pitchFamily="2" charset="0"/>
      <p:regular r:id="rId25"/>
      <p:bold r:id="rId26"/>
      <p:italic r:id="rId27"/>
      <p:boldItalic r:id="rId28"/>
    </p:embeddedFont>
    <p:embeddedFont>
      <p:font typeface="Tahoma" panose="020B0604030504040204" pitchFamily="34" charset="0"/>
      <p:regular r:id="rId29"/>
      <p:bold r:id="rId30"/>
    </p:embeddedFont>
    <p:embeddedFont>
      <p:font typeface="Vivaldi" panose="03020602050506090804" pitchFamily="66" charset="0"/>
      <p: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2" roundtripDataSignature="AMtx7mghbNpHyGoNjeO1f0lbel5wfWMuL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2" d="100"/>
          <a:sy n="52" d="100"/>
        </p:scale>
        <p:origin x="850" y="6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customschemas.google.com/relationships/presentationmetadata" Target="meta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radly John" userId="d3c19441c883d4aa" providerId="LiveId" clId="{E9CFA73C-D183-4724-A596-B458699412F6}"/>
    <pc:docChg chg="custSel modSld sldOrd">
      <pc:chgData name="Bradly John" userId="d3c19441c883d4aa" providerId="LiveId" clId="{E9CFA73C-D183-4724-A596-B458699412F6}" dt="2024-09-14T08:34:41.802" v="908"/>
      <pc:docMkLst>
        <pc:docMk/>
      </pc:docMkLst>
      <pc:sldChg chg="modSp mod">
        <pc:chgData name="Bradly John" userId="d3c19441c883d4aa" providerId="LiveId" clId="{E9CFA73C-D183-4724-A596-B458699412F6}" dt="2024-09-14T05:27:05.175" v="63" actId="1037"/>
        <pc:sldMkLst>
          <pc:docMk/>
          <pc:sldMk cId="0" sldId="256"/>
        </pc:sldMkLst>
        <pc:spChg chg="mod">
          <ac:chgData name="Bradly John" userId="d3c19441c883d4aa" providerId="LiveId" clId="{E9CFA73C-D183-4724-A596-B458699412F6}" dt="2024-09-14T05:26:56.585" v="59" actId="1037"/>
          <ac:spMkLst>
            <pc:docMk/>
            <pc:sldMk cId="0" sldId="256"/>
            <ac:spMk id="49" creationId="{00000000-0000-0000-0000-000000000000}"/>
          </ac:spMkLst>
        </pc:spChg>
        <pc:spChg chg="mod">
          <ac:chgData name="Bradly John" userId="d3c19441c883d4aa" providerId="LiveId" clId="{E9CFA73C-D183-4724-A596-B458699412F6}" dt="2024-09-14T05:26:47.692" v="57" actId="1038"/>
          <ac:spMkLst>
            <pc:docMk/>
            <pc:sldMk cId="0" sldId="256"/>
            <ac:spMk id="51" creationId="{00000000-0000-0000-0000-000000000000}"/>
          </ac:spMkLst>
        </pc:spChg>
        <pc:cxnChg chg="mod">
          <ac:chgData name="Bradly John" userId="d3c19441c883d4aa" providerId="LiveId" clId="{E9CFA73C-D183-4724-A596-B458699412F6}" dt="2024-09-14T05:27:05.175" v="63" actId="1037"/>
          <ac:cxnSpMkLst>
            <pc:docMk/>
            <pc:sldMk cId="0" sldId="256"/>
            <ac:cxnSpMk id="50" creationId="{00000000-0000-0000-0000-000000000000}"/>
          </ac:cxnSpMkLst>
        </pc:cxnChg>
      </pc:sldChg>
      <pc:sldChg chg="modSp mod">
        <pc:chgData name="Bradly John" userId="d3c19441c883d4aa" providerId="LiveId" clId="{E9CFA73C-D183-4724-A596-B458699412F6}" dt="2024-09-14T06:49:38.086" v="899" actId="6549"/>
        <pc:sldMkLst>
          <pc:docMk/>
          <pc:sldMk cId="0" sldId="257"/>
        </pc:sldMkLst>
        <pc:spChg chg="mod">
          <ac:chgData name="Bradly John" userId="d3c19441c883d4aa" providerId="LiveId" clId="{E9CFA73C-D183-4724-A596-B458699412F6}" dt="2024-09-14T06:49:38.086" v="899" actId="6549"/>
          <ac:spMkLst>
            <pc:docMk/>
            <pc:sldMk cId="0" sldId="257"/>
            <ac:spMk id="58" creationId="{00000000-0000-0000-0000-000000000000}"/>
          </ac:spMkLst>
        </pc:spChg>
      </pc:sldChg>
      <pc:sldChg chg="addSp delSp modSp mod ord">
        <pc:chgData name="Bradly John" userId="d3c19441c883d4aa" providerId="LiveId" clId="{E9CFA73C-D183-4724-A596-B458699412F6}" dt="2024-09-14T08:34:41.802" v="908"/>
        <pc:sldMkLst>
          <pc:docMk/>
          <pc:sldMk cId="0" sldId="258"/>
        </pc:sldMkLst>
        <pc:spChg chg="mod">
          <ac:chgData name="Bradly John" userId="d3c19441c883d4aa" providerId="LiveId" clId="{E9CFA73C-D183-4724-A596-B458699412F6}" dt="2024-09-14T06:07:32.770" v="444" actId="207"/>
          <ac:spMkLst>
            <pc:docMk/>
            <pc:sldMk cId="0" sldId="258"/>
            <ac:spMk id="3" creationId="{869DD1AE-43EC-EA7D-1CA2-8F69D5457625}"/>
          </ac:spMkLst>
        </pc:spChg>
        <pc:spChg chg="mod">
          <ac:chgData name="Bradly John" userId="d3c19441c883d4aa" providerId="LiveId" clId="{E9CFA73C-D183-4724-A596-B458699412F6}" dt="2024-09-14T06:07:32.770" v="444" actId="207"/>
          <ac:spMkLst>
            <pc:docMk/>
            <pc:sldMk cId="0" sldId="258"/>
            <ac:spMk id="4" creationId="{A8FE6152-9309-9457-0568-A5D85B050E72}"/>
          </ac:spMkLst>
        </pc:spChg>
        <pc:spChg chg="add mod">
          <ac:chgData name="Bradly John" userId="d3c19441c883d4aa" providerId="LiveId" clId="{E9CFA73C-D183-4724-A596-B458699412F6}" dt="2024-09-14T06:07:25.408" v="443" actId="2711"/>
          <ac:spMkLst>
            <pc:docMk/>
            <pc:sldMk cId="0" sldId="258"/>
            <ac:spMk id="5" creationId="{BF1E6E77-835B-D8D7-F2B7-42BE3FE2F2EB}"/>
          </ac:spMkLst>
        </pc:spChg>
        <pc:spChg chg="add mod">
          <ac:chgData name="Bradly John" userId="d3c19441c883d4aa" providerId="LiveId" clId="{E9CFA73C-D183-4724-A596-B458699412F6}" dt="2024-09-14T06:47:45.489" v="889" actId="113"/>
          <ac:spMkLst>
            <pc:docMk/>
            <pc:sldMk cId="0" sldId="258"/>
            <ac:spMk id="6" creationId="{AD1CEC45-3C21-3547-A704-2041490778CF}"/>
          </ac:spMkLst>
        </pc:spChg>
        <pc:spChg chg="mod">
          <ac:chgData name="Bradly John" userId="d3c19441c883d4aa" providerId="LiveId" clId="{E9CFA73C-D183-4724-A596-B458699412F6}" dt="2024-09-14T06:06:20.616" v="441" actId="207"/>
          <ac:spMkLst>
            <pc:docMk/>
            <pc:sldMk cId="0" sldId="258"/>
            <ac:spMk id="8" creationId="{4A4167B2-D641-0B93-29FD-A66F0E63AB7C}"/>
          </ac:spMkLst>
        </pc:spChg>
        <pc:spChg chg="mod">
          <ac:chgData name="Bradly John" userId="d3c19441c883d4aa" providerId="LiveId" clId="{E9CFA73C-D183-4724-A596-B458699412F6}" dt="2024-09-14T06:06:20.616" v="441" actId="207"/>
          <ac:spMkLst>
            <pc:docMk/>
            <pc:sldMk cId="0" sldId="258"/>
            <ac:spMk id="9" creationId="{ED504938-606B-2552-4107-0B67AA0DF493}"/>
          </ac:spMkLst>
        </pc:spChg>
        <pc:spChg chg="add mod">
          <ac:chgData name="Bradly John" userId="d3c19441c883d4aa" providerId="LiveId" clId="{E9CFA73C-D183-4724-A596-B458699412F6}" dt="2024-09-14T06:13:53.096" v="511" actId="1076"/>
          <ac:spMkLst>
            <pc:docMk/>
            <pc:sldMk cId="0" sldId="258"/>
            <ac:spMk id="10" creationId="{3FD95EC9-734F-E4D4-6345-5CD7F9797B0C}"/>
          </ac:spMkLst>
        </pc:spChg>
        <pc:spChg chg="add mod">
          <ac:chgData name="Bradly John" userId="d3c19441c883d4aa" providerId="LiveId" clId="{E9CFA73C-D183-4724-A596-B458699412F6}" dt="2024-09-14T06:47:22.811" v="883" actId="2711"/>
          <ac:spMkLst>
            <pc:docMk/>
            <pc:sldMk cId="0" sldId="258"/>
            <ac:spMk id="11" creationId="{DF4559FA-58D3-4336-5963-B223506D14E4}"/>
          </ac:spMkLst>
        </pc:spChg>
        <pc:spChg chg="mod">
          <ac:chgData name="Bradly John" userId="d3c19441c883d4aa" providerId="LiveId" clId="{E9CFA73C-D183-4724-A596-B458699412F6}" dt="2024-09-14T06:08:31.531" v="450" actId="207"/>
          <ac:spMkLst>
            <pc:docMk/>
            <pc:sldMk cId="0" sldId="258"/>
            <ac:spMk id="13" creationId="{A46489D0-F489-2410-76D1-946A567FE247}"/>
          </ac:spMkLst>
        </pc:spChg>
        <pc:spChg chg="mod">
          <ac:chgData name="Bradly John" userId="d3c19441c883d4aa" providerId="LiveId" clId="{E9CFA73C-D183-4724-A596-B458699412F6}" dt="2024-09-14T06:08:31.531" v="450" actId="207"/>
          <ac:spMkLst>
            <pc:docMk/>
            <pc:sldMk cId="0" sldId="258"/>
            <ac:spMk id="14" creationId="{392486F2-2D22-CEBF-A5F8-F8226383ACD0}"/>
          </ac:spMkLst>
        </pc:spChg>
        <pc:spChg chg="add mod">
          <ac:chgData name="Bradly John" userId="d3c19441c883d4aa" providerId="LiveId" clId="{E9CFA73C-D183-4724-A596-B458699412F6}" dt="2024-09-14T06:08:45.319" v="451" actId="2711"/>
          <ac:spMkLst>
            <pc:docMk/>
            <pc:sldMk cId="0" sldId="258"/>
            <ac:spMk id="15" creationId="{B59BE5CA-2D8D-97C8-B3B1-653E8F321D66}"/>
          </ac:spMkLst>
        </pc:spChg>
        <pc:spChg chg="add mod">
          <ac:chgData name="Bradly John" userId="d3c19441c883d4aa" providerId="LiveId" clId="{E9CFA73C-D183-4724-A596-B458699412F6}" dt="2024-09-14T06:47:07.539" v="882" actId="2711"/>
          <ac:spMkLst>
            <pc:docMk/>
            <pc:sldMk cId="0" sldId="258"/>
            <ac:spMk id="16" creationId="{115D2AD1-431B-6355-50C9-4831FF330CB8}"/>
          </ac:spMkLst>
        </pc:spChg>
        <pc:spChg chg="del mod">
          <ac:chgData name="Bradly John" userId="d3c19441c883d4aa" providerId="LiveId" clId="{E9CFA73C-D183-4724-A596-B458699412F6}" dt="2024-09-14T06:16:27.934" v="600" actId="478"/>
          <ac:spMkLst>
            <pc:docMk/>
            <pc:sldMk cId="0" sldId="258"/>
            <ac:spMk id="63" creationId="{00000000-0000-0000-0000-000000000000}"/>
          </ac:spMkLst>
        </pc:spChg>
        <pc:spChg chg="mod">
          <ac:chgData name="Bradly John" userId="d3c19441c883d4aa" providerId="LiveId" clId="{E9CFA73C-D183-4724-A596-B458699412F6}" dt="2024-09-14T06:21:10.007" v="673" actId="114"/>
          <ac:spMkLst>
            <pc:docMk/>
            <pc:sldMk cId="0" sldId="258"/>
            <ac:spMk id="64" creationId="{00000000-0000-0000-0000-000000000000}"/>
          </ac:spMkLst>
        </pc:spChg>
        <pc:spChg chg="del mod">
          <ac:chgData name="Bradly John" userId="d3c19441c883d4aa" providerId="LiveId" clId="{E9CFA73C-D183-4724-A596-B458699412F6}" dt="2024-09-14T05:55:02.574" v="67"/>
          <ac:spMkLst>
            <pc:docMk/>
            <pc:sldMk cId="0" sldId="258"/>
            <ac:spMk id="65" creationId="{00000000-0000-0000-0000-000000000000}"/>
          </ac:spMkLst>
        </pc:spChg>
        <pc:spChg chg="mod">
          <ac:chgData name="Bradly John" userId="d3c19441c883d4aa" providerId="LiveId" clId="{E9CFA73C-D183-4724-A596-B458699412F6}" dt="2024-09-14T06:52:35.157" v="906" actId="20577"/>
          <ac:spMkLst>
            <pc:docMk/>
            <pc:sldMk cId="0" sldId="258"/>
            <ac:spMk id="66" creationId="{00000000-0000-0000-0000-000000000000}"/>
          </ac:spMkLst>
        </pc:spChg>
        <pc:grpChg chg="add mod">
          <ac:chgData name="Bradly John" userId="d3c19441c883d4aa" providerId="LiveId" clId="{E9CFA73C-D183-4724-A596-B458699412F6}" dt="2024-09-14T06:07:32.770" v="444" actId="207"/>
          <ac:grpSpMkLst>
            <pc:docMk/>
            <pc:sldMk cId="0" sldId="258"/>
            <ac:grpSpMk id="2" creationId="{19136608-88A7-536E-A572-D72C4C5C1D0C}"/>
          </ac:grpSpMkLst>
        </pc:grpChg>
        <pc:grpChg chg="add mod">
          <ac:chgData name="Bradly John" userId="d3c19441c883d4aa" providerId="LiveId" clId="{E9CFA73C-D183-4724-A596-B458699412F6}" dt="2024-09-14T06:13:53.096" v="511" actId="1076"/>
          <ac:grpSpMkLst>
            <pc:docMk/>
            <pc:sldMk cId="0" sldId="258"/>
            <ac:grpSpMk id="7" creationId="{F57B33DB-7D5E-2A3E-A7BB-90029C3CFE8D}"/>
          </ac:grpSpMkLst>
        </pc:grpChg>
        <pc:grpChg chg="add mod">
          <ac:chgData name="Bradly John" userId="d3c19441c883d4aa" providerId="LiveId" clId="{E9CFA73C-D183-4724-A596-B458699412F6}" dt="2024-09-14T06:08:31.531" v="450" actId="207"/>
          <ac:grpSpMkLst>
            <pc:docMk/>
            <pc:sldMk cId="0" sldId="258"/>
            <ac:grpSpMk id="12" creationId="{297FAAD4-ACD2-EC49-F2C0-2F41256DFA22}"/>
          </ac:grpSpMkLst>
        </pc:grpChg>
      </pc:sldChg>
      <pc:sldChg chg="modSp mod">
        <pc:chgData name="Bradly John" userId="d3c19441c883d4aa" providerId="LiveId" clId="{E9CFA73C-D183-4724-A596-B458699412F6}" dt="2024-09-14T06:38:04.884" v="811" actId="20577"/>
        <pc:sldMkLst>
          <pc:docMk/>
          <pc:sldMk cId="0" sldId="259"/>
        </pc:sldMkLst>
        <pc:spChg chg="mod">
          <ac:chgData name="Bradly John" userId="d3c19441c883d4aa" providerId="LiveId" clId="{E9CFA73C-D183-4724-A596-B458699412F6}" dt="2024-09-14T06:38:04.884" v="811" actId="20577"/>
          <ac:spMkLst>
            <pc:docMk/>
            <pc:sldMk cId="0" sldId="259"/>
            <ac:spMk id="75" creationId="{00000000-0000-0000-0000-000000000000}"/>
          </ac:spMkLst>
        </pc:spChg>
      </pc:sldChg>
      <pc:sldChg chg="modSp mod">
        <pc:chgData name="Bradly John" userId="d3c19441c883d4aa" providerId="LiveId" clId="{E9CFA73C-D183-4724-A596-B458699412F6}" dt="2024-09-14T06:37:39.163" v="805" actId="20577"/>
        <pc:sldMkLst>
          <pc:docMk/>
          <pc:sldMk cId="0" sldId="260"/>
        </pc:sldMkLst>
        <pc:spChg chg="mod">
          <ac:chgData name="Bradly John" userId="d3c19441c883d4aa" providerId="LiveId" clId="{E9CFA73C-D183-4724-A596-B458699412F6}" dt="2024-09-14T06:37:39.163" v="805" actId="20577"/>
          <ac:spMkLst>
            <pc:docMk/>
            <pc:sldMk cId="0" sldId="260"/>
            <ac:spMk id="80" creationId="{00000000-0000-0000-0000-000000000000}"/>
          </ac:spMkLst>
        </pc:spChg>
      </pc:sldChg>
      <pc:sldChg chg="modSp mod">
        <pc:chgData name="Bradly John" userId="d3c19441c883d4aa" providerId="LiveId" clId="{E9CFA73C-D183-4724-A596-B458699412F6}" dt="2024-09-14T06:44:06.466" v="857" actId="1036"/>
        <pc:sldMkLst>
          <pc:docMk/>
          <pc:sldMk cId="0" sldId="261"/>
        </pc:sldMkLst>
        <pc:spChg chg="mod">
          <ac:chgData name="Bradly John" userId="d3c19441c883d4aa" providerId="LiveId" clId="{E9CFA73C-D183-4724-A596-B458699412F6}" dt="2024-09-14T06:44:06.466" v="857" actId="1036"/>
          <ac:spMkLst>
            <pc:docMk/>
            <pc:sldMk cId="0" sldId="261"/>
            <ac:spMk id="88" creationId="{00000000-0000-0000-0000-000000000000}"/>
          </ac:spMkLst>
        </pc:spChg>
        <pc:spChg chg="mod">
          <ac:chgData name="Bradly John" userId="d3c19441c883d4aa" providerId="LiveId" clId="{E9CFA73C-D183-4724-A596-B458699412F6}" dt="2024-09-14T06:43:57.312" v="840" actId="1036"/>
          <ac:spMkLst>
            <pc:docMk/>
            <pc:sldMk cId="0" sldId="261"/>
            <ac:spMk id="89" creationId="{00000000-0000-0000-0000-000000000000}"/>
          </ac:spMkLst>
        </pc:spChg>
        <pc:spChg chg="mod">
          <ac:chgData name="Bradly John" userId="d3c19441c883d4aa" providerId="LiveId" clId="{E9CFA73C-D183-4724-A596-B458699412F6}" dt="2024-09-14T06:43:52.497" v="837" actId="1076"/>
          <ac:spMkLst>
            <pc:docMk/>
            <pc:sldMk cId="0" sldId="261"/>
            <ac:spMk id="90" creationId="{00000000-0000-0000-0000-000000000000}"/>
          </ac:spMkLst>
        </pc:spChg>
      </pc:sldChg>
      <pc:sldChg chg="modSp mod">
        <pc:chgData name="Bradly John" userId="d3c19441c883d4aa" providerId="LiveId" clId="{E9CFA73C-D183-4724-A596-B458699412F6}" dt="2024-09-14T06:38:47.644" v="820" actId="20577"/>
        <pc:sldMkLst>
          <pc:docMk/>
          <pc:sldMk cId="0" sldId="262"/>
        </pc:sldMkLst>
        <pc:spChg chg="mod">
          <ac:chgData name="Bradly John" userId="d3c19441c883d4aa" providerId="LiveId" clId="{E9CFA73C-D183-4724-A596-B458699412F6}" dt="2024-09-14T06:38:47.644" v="820" actId="20577"/>
          <ac:spMkLst>
            <pc:docMk/>
            <pc:sldMk cId="0" sldId="262"/>
            <ac:spMk id="98" creationId="{00000000-0000-0000-0000-000000000000}"/>
          </ac:spMkLst>
        </pc:spChg>
      </pc:sldChg>
      <pc:sldChg chg="modSp mod">
        <pc:chgData name="Bradly John" userId="d3c19441c883d4aa" providerId="LiveId" clId="{E9CFA73C-D183-4724-A596-B458699412F6}" dt="2024-09-14T06:39:28.337" v="821" actId="14100"/>
        <pc:sldMkLst>
          <pc:docMk/>
          <pc:sldMk cId="0" sldId="263"/>
        </pc:sldMkLst>
        <pc:spChg chg="mod">
          <ac:chgData name="Bradly John" userId="d3c19441c883d4aa" providerId="LiveId" clId="{E9CFA73C-D183-4724-A596-B458699412F6}" dt="2024-09-14T06:39:28.337" v="821" actId="14100"/>
          <ac:spMkLst>
            <pc:docMk/>
            <pc:sldMk cId="0" sldId="263"/>
            <ac:spMk id="104" creationId="{00000000-0000-0000-0000-000000000000}"/>
          </ac:spMkLst>
        </pc:spChg>
      </pc:sldChg>
      <pc:sldChg chg="modSp mod">
        <pc:chgData name="Bradly John" userId="d3c19441c883d4aa" providerId="LiveId" clId="{E9CFA73C-D183-4724-A596-B458699412F6}" dt="2024-09-14T06:39:35.771" v="822" actId="20577"/>
        <pc:sldMkLst>
          <pc:docMk/>
          <pc:sldMk cId="0" sldId="264"/>
        </pc:sldMkLst>
        <pc:spChg chg="mod">
          <ac:chgData name="Bradly John" userId="d3c19441c883d4aa" providerId="LiveId" clId="{E9CFA73C-D183-4724-A596-B458699412F6}" dt="2024-09-14T06:39:35.771" v="822" actId="20577"/>
          <ac:spMkLst>
            <pc:docMk/>
            <pc:sldMk cId="0" sldId="264"/>
            <ac:spMk id="111" creationId="{00000000-0000-0000-0000-000000000000}"/>
          </ac:spMkLst>
        </pc:spChg>
      </pc:sldChg>
      <pc:sldChg chg="modSp mod">
        <pc:chgData name="Bradly John" userId="d3c19441c883d4aa" providerId="LiveId" clId="{E9CFA73C-D183-4724-A596-B458699412F6}" dt="2024-09-14T06:30:07.044" v="747" actId="1035"/>
        <pc:sldMkLst>
          <pc:docMk/>
          <pc:sldMk cId="0" sldId="269"/>
        </pc:sldMkLst>
        <pc:spChg chg="mod">
          <ac:chgData name="Bradly John" userId="d3c19441c883d4aa" providerId="LiveId" clId="{E9CFA73C-D183-4724-A596-B458699412F6}" dt="2024-09-14T06:29:21.951" v="723" actId="1035"/>
          <ac:spMkLst>
            <pc:docMk/>
            <pc:sldMk cId="0" sldId="269"/>
            <ac:spMk id="142" creationId="{00000000-0000-0000-0000-000000000000}"/>
          </ac:spMkLst>
        </pc:spChg>
        <pc:spChg chg="mod">
          <ac:chgData name="Bradly John" userId="d3c19441c883d4aa" providerId="LiveId" clId="{E9CFA73C-D183-4724-A596-B458699412F6}" dt="2024-09-14T06:30:07.044" v="747" actId="1035"/>
          <ac:spMkLst>
            <pc:docMk/>
            <pc:sldMk cId="0" sldId="269"/>
            <ac:spMk id="143" creationId="{00000000-0000-0000-0000-000000000000}"/>
          </ac:spMkLst>
        </pc:spChg>
      </pc:sldChg>
    </pc:docChg>
  </pc:docChgLst>
</pc:chgInfo>
</file>

<file path=ppt/media/image1.png>
</file>

<file path=ppt/media/image10.jpg>
</file>

<file path=ppt/media/image11.jpg>
</file>

<file path=ppt/media/image12.jpg>
</file>

<file path=ppt/media/image13.jpg>
</file>

<file path=ppt/media/image2.pn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28800" y="4886325"/>
            <a:ext cx="14630400" cy="4629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p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5" name="Google Shape;45;p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6: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6:notes"/>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7: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17:notes"/>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8: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18:notes"/>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9: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19:notes"/>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2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2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7: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 name="Google Shape;61;p7: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3: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 name="Google Shape;54;p3: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10: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9" name="Google Shape;69;p10: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11: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 name="Google Shape;78;p11: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2: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2: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13: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3" name="Google Shape;93;p13: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14: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14: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15:notes"/>
          <p:cNvSpPr txBox="1">
            <a:spLocks noGrp="1"/>
          </p:cNvSpPr>
          <p:nvPr>
            <p:ph type="body" idx="1"/>
          </p:nvPr>
        </p:nvSpPr>
        <p:spPr>
          <a:xfrm>
            <a:off x="1828800" y="4886325"/>
            <a:ext cx="14630400" cy="4629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15:notes"/>
          <p:cNvSpPr>
            <a:spLocks noGrp="1" noRot="1" noChangeAspect="1"/>
          </p:cNvSpPr>
          <p:nvPr>
            <p:ph type="sldImg" idx="2"/>
          </p:nvPr>
        </p:nvSpPr>
        <p:spPr>
          <a:xfrm>
            <a:off x="5715000" y="771525"/>
            <a:ext cx="6859588" cy="38576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obj">
  <p:cSld name="OBJECT">
    <p:spTree>
      <p:nvGrpSpPr>
        <p:cNvPr id="1" name="Shape 12"/>
        <p:cNvGrpSpPr/>
        <p:nvPr/>
      </p:nvGrpSpPr>
      <p:grpSpPr>
        <a:xfrm>
          <a:off x="0" y="0"/>
          <a:ext cx="0" cy="0"/>
          <a:chOff x="0" y="0"/>
          <a:chExt cx="0" cy="0"/>
        </a:xfrm>
      </p:grpSpPr>
      <p:sp>
        <p:nvSpPr>
          <p:cNvPr id="13" name="Google Shape;13;p23"/>
          <p:cNvSpPr txBox="1">
            <a:spLocks noGrp="1"/>
          </p:cNvSpPr>
          <p:nvPr>
            <p:ph type="ctrTitle"/>
          </p:nvPr>
        </p:nvSpPr>
        <p:spPr>
          <a:xfrm>
            <a:off x="7247089" y="423639"/>
            <a:ext cx="3793820" cy="43688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700" b="1" i="0">
                <a:solidFill>
                  <a:schemeClr val="dk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3"/>
          <p:cNvSpPr txBox="1">
            <a:spLocks noGrp="1"/>
          </p:cNvSpPr>
          <p:nvPr>
            <p:ph type="subTitle" idx="1"/>
          </p:nvPr>
        </p:nvSpPr>
        <p:spPr>
          <a:xfrm>
            <a:off x="2743200" y="5760720"/>
            <a:ext cx="12801600" cy="25717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3"/>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3"/>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3"/>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8"/>
        <p:cNvGrpSpPr/>
        <p:nvPr/>
      </p:nvGrpSpPr>
      <p:grpSpPr>
        <a:xfrm>
          <a:off x="0" y="0"/>
          <a:ext cx="0" cy="0"/>
          <a:chOff x="0" y="0"/>
          <a:chExt cx="0" cy="0"/>
        </a:xfrm>
      </p:grpSpPr>
      <p:sp>
        <p:nvSpPr>
          <p:cNvPr id="19" name="Google Shape;19;p24"/>
          <p:cNvSpPr txBox="1">
            <a:spLocks noGrp="1"/>
          </p:cNvSpPr>
          <p:nvPr>
            <p:ph type="title"/>
          </p:nvPr>
        </p:nvSpPr>
        <p:spPr>
          <a:xfrm>
            <a:off x="690550" y="1644471"/>
            <a:ext cx="16906899" cy="45973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700" b="1" i="1">
                <a:solidFill>
                  <a:schemeClr val="dk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24"/>
          <p:cNvSpPr txBox="1">
            <a:spLocks noGrp="1"/>
          </p:cNvSpPr>
          <p:nvPr>
            <p:ph type="body" idx="1"/>
          </p:nvPr>
        </p:nvSpPr>
        <p:spPr>
          <a:xfrm>
            <a:off x="1274748" y="2499367"/>
            <a:ext cx="15738503" cy="712406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b="0" i="0">
                <a:solidFill>
                  <a:schemeClr val="dk1"/>
                </a:solidFill>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1" name="Google Shape;21;p24"/>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4"/>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4"/>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24"/>
        <p:cNvGrpSpPr/>
        <p:nvPr/>
      </p:nvGrpSpPr>
      <p:grpSpPr>
        <a:xfrm>
          <a:off x="0" y="0"/>
          <a:ext cx="0" cy="0"/>
          <a:chOff x="0" y="0"/>
          <a:chExt cx="0" cy="0"/>
        </a:xfrm>
      </p:grpSpPr>
      <p:sp>
        <p:nvSpPr>
          <p:cNvPr id="25" name="Google Shape;25;p25"/>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5"/>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25"/>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8"/>
        <p:cNvGrpSpPr/>
        <p:nvPr/>
      </p:nvGrpSpPr>
      <p:grpSpPr>
        <a:xfrm>
          <a:off x="0" y="0"/>
          <a:ext cx="0" cy="0"/>
          <a:chOff x="0" y="0"/>
          <a:chExt cx="0" cy="0"/>
        </a:xfrm>
      </p:grpSpPr>
      <p:sp>
        <p:nvSpPr>
          <p:cNvPr id="29" name="Google Shape;29;p26"/>
          <p:cNvSpPr txBox="1">
            <a:spLocks noGrp="1"/>
          </p:cNvSpPr>
          <p:nvPr>
            <p:ph type="title"/>
          </p:nvPr>
        </p:nvSpPr>
        <p:spPr>
          <a:xfrm>
            <a:off x="690550" y="1644471"/>
            <a:ext cx="16906899" cy="45973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700" b="1" i="1">
                <a:solidFill>
                  <a:schemeClr val="dk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26"/>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6"/>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6"/>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33"/>
        <p:cNvGrpSpPr/>
        <p:nvPr/>
      </p:nvGrpSpPr>
      <p:grpSpPr>
        <a:xfrm>
          <a:off x="0" y="0"/>
          <a:ext cx="0" cy="0"/>
          <a:chOff x="0" y="0"/>
          <a:chExt cx="0" cy="0"/>
        </a:xfrm>
      </p:grpSpPr>
      <p:sp>
        <p:nvSpPr>
          <p:cNvPr id="34" name="Google Shape;34;p27"/>
          <p:cNvSpPr/>
          <p:nvPr/>
        </p:nvSpPr>
        <p:spPr>
          <a:xfrm>
            <a:off x="0" y="0"/>
            <a:ext cx="18288000" cy="10287000"/>
          </a:xfrm>
          <a:custGeom>
            <a:avLst/>
            <a:gdLst/>
            <a:ahLst/>
            <a:cxnLst/>
            <a:rect l="l" t="t" r="r" b="b"/>
            <a:pathLst>
              <a:path w="18288000" h="10287000" extrusionOk="0">
                <a:moveTo>
                  <a:pt x="18287999" y="10286999"/>
                </a:moveTo>
                <a:lnTo>
                  <a:pt x="0" y="10286999"/>
                </a:lnTo>
                <a:lnTo>
                  <a:pt x="0" y="0"/>
                </a:lnTo>
                <a:lnTo>
                  <a:pt x="18287999" y="0"/>
                </a:lnTo>
                <a:lnTo>
                  <a:pt x="18287999" y="10286999"/>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pic>
        <p:nvPicPr>
          <p:cNvPr id="35" name="Google Shape;35;p27"/>
          <p:cNvPicPr preferRelativeResize="0"/>
          <p:nvPr/>
        </p:nvPicPr>
        <p:blipFill rotWithShape="1">
          <a:blip r:embed="rId2">
            <a:alphaModFix/>
          </a:blip>
          <a:srcRect/>
          <a:stretch/>
        </p:blipFill>
        <p:spPr>
          <a:xfrm>
            <a:off x="0" y="6518470"/>
            <a:ext cx="4386487" cy="3768529"/>
          </a:xfrm>
          <a:prstGeom prst="rect">
            <a:avLst/>
          </a:prstGeom>
          <a:noFill/>
          <a:ln>
            <a:noFill/>
          </a:ln>
        </p:spPr>
      </p:pic>
      <p:pic>
        <p:nvPicPr>
          <p:cNvPr id="36" name="Google Shape;36;p27"/>
          <p:cNvPicPr preferRelativeResize="0"/>
          <p:nvPr/>
        </p:nvPicPr>
        <p:blipFill rotWithShape="1">
          <a:blip r:embed="rId3">
            <a:alphaModFix/>
          </a:blip>
          <a:srcRect/>
          <a:stretch/>
        </p:blipFill>
        <p:spPr>
          <a:xfrm>
            <a:off x="0" y="88"/>
            <a:ext cx="18287935" cy="10286911"/>
          </a:xfrm>
          <a:prstGeom prst="rect">
            <a:avLst/>
          </a:prstGeom>
          <a:noFill/>
          <a:ln>
            <a:noFill/>
          </a:ln>
        </p:spPr>
      </p:pic>
      <p:sp>
        <p:nvSpPr>
          <p:cNvPr id="37" name="Google Shape;37;p27"/>
          <p:cNvSpPr txBox="1">
            <a:spLocks noGrp="1"/>
          </p:cNvSpPr>
          <p:nvPr>
            <p:ph type="title"/>
          </p:nvPr>
        </p:nvSpPr>
        <p:spPr>
          <a:xfrm>
            <a:off x="690550" y="1644471"/>
            <a:ext cx="16906899" cy="459739"/>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2700" b="1" i="1">
                <a:solidFill>
                  <a:schemeClr val="dk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7"/>
          <p:cNvSpPr txBox="1">
            <a:spLocks noGrp="1"/>
          </p:cNvSpPr>
          <p:nvPr>
            <p:ph type="body" idx="1"/>
          </p:nvPr>
        </p:nvSpPr>
        <p:spPr>
          <a:xfrm>
            <a:off x="914400" y="2366010"/>
            <a:ext cx="7955280" cy="678942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9" name="Google Shape;39;p27"/>
          <p:cNvSpPr txBox="1">
            <a:spLocks noGrp="1"/>
          </p:cNvSpPr>
          <p:nvPr>
            <p:ph type="body" idx="2"/>
          </p:nvPr>
        </p:nvSpPr>
        <p:spPr>
          <a:xfrm>
            <a:off x="9418320" y="2366010"/>
            <a:ext cx="7955280" cy="678942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0" name="Google Shape;40;p27"/>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27"/>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7"/>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2"/>
          <p:cNvSpPr/>
          <p:nvPr/>
        </p:nvSpPr>
        <p:spPr>
          <a:xfrm>
            <a:off x="0" y="0"/>
            <a:ext cx="18288000" cy="10287000"/>
          </a:xfrm>
          <a:custGeom>
            <a:avLst/>
            <a:gdLst/>
            <a:ahLst/>
            <a:cxnLst/>
            <a:rect l="l" t="t" r="r" b="b"/>
            <a:pathLst>
              <a:path w="18288000" h="10287000" extrusionOk="0">
                <a:moveTo>
                  <a:pt x="18287999" y="10286999"/>
                </a:moveTo>
                <a:lnTo>
                  <a:pt x="0" y="10286999"/>
                </a:lnTo>
                <a:lnTo>
                  <a:pt x="0" y="0"/>
                </a:lnTo>
                <a:lnTo>
                  <a:pt x="18287999" y="0"/>
                </a:lnTo>
                <a:lnTo>
                  <a:pt x="18287999" y="10286999"/>
                </a:lnTo>
                <a:close/>
              </a:path>
            </a:pathLst>
          </a:custGeom>
          <a:solidFill>
            <a:srgbClr val="EBE7E1"/>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p>
        </p:txBody>
      </p:sp>
      <p:sp>
        <p:nvSpPr>
          <p:cNvPr id="7" name="Google Shape;7;p22"/>
          <p:cNvSpPr txBox="1">
            <a:spLocks noGrp="1"/>
          </p:cNvSpPr>
          <p:nvPr>
            <p:ph type="title"/>
          </p:nvPr>
        </p:nvSpPr>
        <p:spPr>
          <a:xfrm>
            <a:off x="690550" y="1644471"/>
            <a:ext cx="16906899" cy="459739"/>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2700" b="1" i="1"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22"/>
          <p:cNvSpPr txBox="1">
            <a:spLocks noGrp="1"/>
          </p:cNvSpPr>
          <p:nvPr>
            <p:ph type="body" idx="1"/>
          </p:nvPr>
        </p:nvSpPr>
        <p:spPr>
          <a:xfrm>
            <a:off x="1274748" y="2499367"/>
            <a:ext cx="15738503" cy="712406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22"/>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0" name="Google Shape;10;p22"/>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defRPr>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11" name="Google Shape;11;p22"/>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a:solidFill>
                  <a:srgbClr val="888888"/>
                </a:solidFill>
              </a:defRPr>
            </a:lvl1pPr>
            <a:lvl2pPr marL="0" marR="0" lvl="1" indent="0" algn="r" rtl="0">
              <a:spcBef>
                <a:spcPts val="0"/>
              </a:spcBef>
              <a:buNone/>
              <a:defRPr sz="1800">
                <a:solidFill>
                  <a:srgbClr val="888888"/>
                </a:solidFill>
              </a:defRPr>
            </a:lvl2pPr>
            <a:lvl3pPr marL="0" marR="0" lvl="2" indent="0" algn="r" rtl="0">
              <a:spcBef>
                <a:spcPts val="0"/>
              </a:spcBef>
              <a:buNone/>
              <a:defRPr sz="1800">
                <a:solidFill>
                  <a:srgbClr val="888888"/>
                </a:solidFill>
              </a:defRPr>
            </a:lvl3pPr>
            <a:lvl4pPr marL="0" marR="0" lvl="3" indent="0" algn="r" rtl="0">
              <a:spcBef>
                <a:spcPts val="0"/>
              </a:spcBef>
              <a:buNone/>
              <a:defRPr sz="1800">
                <a:solidFill>
                  <a:srgbClr val="888888"/>
                </a:solidFill>
              </a:defRPr>
            </a:lvl4pPr>
            <a:lvl5pPr marL="0" marR="0" lvl="4" indent="0" algn="r" rtl="0">
              <a:spcBef>
                <a:spcPts val="0"/>
              </a:spcBef>
              <a:buNone/>
              <a:defRPr sz="1800">
                <a:solidFill>
                  <a:srgbClr val="888888"/>
                </a:solidFill>
              </a:defRPr>
            </a:lvl5pPr>
            <a:lvl6pPr marL="0" marR="0" lvl="5" indent="0" algn="r" rtl="0">
              <a:spcBef>
                <a:spcPts val="0"/>
              </a:spcBef>
              <a:buNone/>
              <a:defRPr sz="1800">
                <a:solidFill>
                  <a:srgbClr val="888888"/>
                </a:solidFill>
              </a:defRPr>
            </a:lvl6pPr>
            <a:lvl7pPr marL="0" marR="0" lvl="6" indent="0" algn="r" rtl="0">
              <a:spcBef>
                <a:spcPts val="0"/>
              </a:spcBef>
              <a:buNone/>
              <a:defRPr sz="1800">
                <a:solidFill>
                  <a:srgbClr val="888888"/>
                </a:solidFill>
              </a:defRPr>
            </a:lvl7pPr>
            <a:lvl8pPr marL="0" marR="0" lvl="7" indent="0" algn="r" rtl="0">
              <a:spcBef>
                <a:spcPts val="0"/>
              </a:spcBef>
              <a:buNone/>
              <a:defRPr sz="1800">
                <a:solidFill>
                  <a:srgbClr val="888888"/>
                </a:solidFill>
              </a:defRPr>
            </a:lvl8pPr>
            <a:lvl9pPr marL="0" marR="0" lvl="8" indent="0" algn="r" rtl="0">
              <a:spcBef>
                <a:spcPts val="0"/>
              </a:spcBef>
              <a:buNone/>
              <a:defRPr sz="1800">
                <a:solidFill>
                  <a:srgbClr val="888888"/>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pic>
        <p:nvPicPr>
          <p:cNvPr id="47" name="Google Shape;47;p1"/>
          <p:cNvPicPr preferRelativeResize="0"/>
          <p:nvPr/>
        </p:nvPicPr>
        <p:blipFill rotWithShape="1">
          <a:blip r:embed="rId3">
            <a:alphaModFix/>
          </a:blip>
          <a:srcRect l="-420" r="419"/>
          <a:stretch/>
        </p:blipFill>
        <p:spPr>
          <a:xfrm>
            <a:off x="-104400" y="-100050"/>
            <a:ext cx="18392400" cy="10387550"/>
          </a:xfrm>
          <a:prstGeom prst="rect">
            <a:avLst/>
          </a:prstGeom>
          <a:noFill/>
          <a:ln>
            <a:noFill/>
          </a:ln>
        </p:spPr>
      </p:pic>
      <p:sp>
        <p:nvSpPr>
          <p:cNvPr id="48" name="Google Shape;48;p1"/>
          <p:cNvSpPr/>
          <p:nvPr/>
        </p:nvSpPr>
        <p:spPr>
          <a:xfrm>
            <a:off x="11781350" y="1847175"/>
            <a:ext cx="5391900" cy="6567900"/>
          </a:xfrm>
          <a:prstGeom prst="rect">
            <a:avLst/>
          </a:prstGeom>
          <a:solidFill>
            <a:srgbClr val="000000">
              <a:alpha val="8471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Libre Franklin"/>
              <a:buNone/>
            </a:pPr>
            <a:endParaRPr sz="1800" b="0" i="0" u="none" strike="noStrike" cap="none">
              <a:solidFill>
                <a:srgbClr val="FFFFFF"/>
              </a:solidFill>
              <a:latin typeface="Libre Franklin"/>
              <a:ea typeface="Libre Franklin"/>
              <a:cs typeface="Libre Franklin"/>
              <a:sym typeface="Libre Franklin"/>
            </a:endParaRPr>
          </a:p>
        </p:txBody>
      </p:sp>
      <p:sp>
        <p:nvSpPr>
          <p:cNvPr id="49" name="Google Shape;49;p1"/>
          <p:cNvSpPr txBox="1"/>
          <p:nvPr/>
        </p:nvSpPr>
        <p:spPr>
          <a:xfrm>
            <a:off x="12056145" y="2356200"/>
            <a:ext cx="4412700" cy="42207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None/>
            </a:pPr>
            <a:r>
              <a:rPr lang="en-US" sz="5900" dirty="0">
                <a:solidFill>
                  <a:srgbClr val="FFFFFF"/>
                </a:solidFill>
                <a:latin typeface="Bookman Old Style"/>
                <a:ea typeface="Bookman Old Style"/>
                <a:cs typeface="Bookman Old Style"/>
                <a:sym typeface="Bookman Old Style"/>
              </a:rPr>
              <a:t>Entertainer Data </a:t>
            </a:r>
            <a:endParaRPr sz="5900" dirty="0">
              <a:solidFill>
                <a:srgbClr val="FFFFFF"/>
              </a:solidFill>
              <a:latin typeface="Bookman Old Style"/>
              <a:ea typeface="Bookman Old Style"/>
              <a:cs typeface="Bookman Old Style"/>
              <a:sym typeface="Bookman Old Style"/>
            </a:endParaRPr>
          </a:p>
          <a:p>
            <a:pPr marL="0" lvl="0" indent="0" algn="l" rtl="0">
              <a:lnSpc>
                <a:spcPct val="90000"/>
              </a:lnSpc>
              <a:spcBef>
                <a:spcPts val="0"/>
              </a:spcBef>
              <a:spcAft>
                <a:spcPts val="0"/>
              </a:spcAft>
              <a:buNone/>
            </a:pPr>
            <a:r>
              <a:rPr lang="en-US" sz="5900" dirty="0">
                <a:solidFill>
                  <a:srgbClr val="FFFFFF"/>
                </a:solidFill>
                <a:latin typeface="Bookman Old Style"/>
                <a:ea typeface="Bookman Old Style"/>
                <a:cs typeface="Bookman Old Style"/>
                <a:sym typeface="Bookman Old Style"/>
              </a:rPr>
              <a:t>Analysis</a:t>
            </a:r>
            <a:endParaRPr sz="9900" dirty="0">
              <a:solidFill>
                <a:srgbClr val="FEFEFE"/>
              </a:solidFill>
              <a:latin typeface="Bookman Old Style"/>
              <a:ea typeface="Bookman Old Style"/>
              <a:cs typeface="Bookman Old Style"/>
              <a:sym typeface="Bookman Old Style"/>
            </a:endParaRPr>
          </a:p>
        </p:txBody>
      </p:sp>
      <p:cxnSp>
        <p:nvCxnSpPr>
          <p:cNvPr id="50" name="Google Shape;50;p1"/>
          <p:cNvCxnSpPr/>
          <p:nvPr/>
        </p:nvCxnSpPr>
        <p:spPr>
          <a:xfrm>
            <a:off x="12087985" y="6844702"/>
            <a:ext cx="4654200" cy="0"/>
          </a:xfrm>
          <a:prstGeom prst="straightConnector1">
            <a:avLst/>
          </a:prstGeom>
          <a:noFill/>
          <a:ln w="28575" cap="flat" cmpd="sng">
            <a:solidFill>
              <a:srgbClr val="F6A21D"/>
            </a:solidFill>
            <a:prstDash val="solid"/>
            <a:round/>
            <a:headEnd type="none" w="sm" len="sm"/>
            <a:tailEnd type="none" w="sm" len="sm"/>
          </a:ln>
        </p:spPr>
      </p:cxnSp>
      <p:sp>
        <p:nvSpPr>
          <p:cNvPr id="51" name="Google Shape;51;p1"/>
          <p:cNvSpPr txBox="1"/>
          <p:nvPr/>
        </p:nvSpPr>
        <p:spPr>
          <a:xfrm>
            <a:off x="12110217" y="7027975"/>
            <a:ext cx="5198100" cy="1158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sz="2300" dirty="0">
                <a:solidFill>
                  <a:srgbClr val="FFFFFF"/>
                </a:solidFill>
                <a:latin typeface="Libre Franklin"/>
                <a:ea typeface="Libre Franklin"/>
                <a:cs typeface="Libre Franklin"/>
                <a:sym typeface="Libre Franklin"/>
              </a:rPr>
              <a:t>TABLEAU | PANDAS | EXCEL </a:t>
            </a:r>
            <a:endParaRPr sz="3100" dirty="0">
              <a:solidFill>
                <a:srgbClr val="FFFFFF"/>
              </a:solidFill>
              <a:latin typeface="Libre Franklin"/>
              <a:ea typeface="Libre Franklin"/>
              <a:cs typeface="Libre Franklin"/>
              <a:sym typeface="Libre Frankli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6"/>
          <p:cNvSpPr txBox="1">
            <a:spLocks noGrp="1"/>
          </p:cNvSpPr>
          <p:nvPr>
            <p:ph type="title"/>
          </p:nvPr>
        </p:nvSpPr>
        <p:spPr>
          <a:xfrm>
            <a:off x="87144" y="446725"/>
            <a:ext cx="56013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Dashboard 1</a:t>
            </a:r>
            <a:endParaRPr sz="6500">
              <a:latin typeface="Bookman Old Style"/>
              <a:ea typeface="Bookman Old Style"/>
              <a:cs typeface="Bookman Old Style"/>
              <a:sym typeface="Bookman Old Style"/>
            </a:endParaRPr>
          </a:p>
        </p:txBody>
      </p:sp>
      <p:pic>
        <p:nvPicPr>
          <p:cNvPr id="118" name="Google Shape;118;p16"/>
          <p:cNvPicPr preferRelativeResize="0"/>
          <p:nvPr/>
        </p:nvPicPr>
        <p:blipFill rotWithShape="1">
          <a:blip r:embed="rId3">
            <a:alphaModFix/>
          </a:blip>
          <a:srcRect/>
          <a:stretch/>
        </p:blipFill>
        <p:spPr>
          <a:xfrm>
            <a:off x="0" y="2009550"/>
            <a:ext cx="18288000" cy="82774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7"/>
          <p:cNvSpPr txBox="1">
            <a:spLocks noGrp="1"/>
          </p:cNvSpPr>
          <p:nvPr>
            <p:ph type="title"/>
          </p:nvPr>
        </p:nvSpPr>
        <p:spPr>
          <a:xfrm>
            <a:off x="87603" y="446725"/>
            <a:ext cx="85725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Dashboard 2</a:t>
            </a:r>
            <a:endParaRPr sz="6500">
              <a:latin typeface="Bookman Old Style"/>
              <a:ea typeface="Bookman Old Style"/>
              <a:cs typeface="Bookman Old Style"/>
              <a:sym typeface="Bookman Old Style"/>
            </a:endParaRPr>
          </a:p>
        </p:txBody>
      </p:sp>
      <p:pic>
        <p:nvPicPr>
          <p:cNvPr id="124" name="Google Shape;124;p17"/>
          <p:cNvPicPr preferRelativeResize="0"/>
          <p:nvPr/>
        </p:nvPicPr>
        <p:blipFill rotWithShape="1">
          <a:blip r:embed="rId3">
            <a:alphaModFix/>
          </a:blip>
          <a:srcRect/>
          <a:stretch/>
        </p:blipFill>
        <p:spPr>
          <a:xfrm>
            <a:off x="0" y="1987800"/>
            <a:ext cx="18287999" cy="82992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87776" y="445400"/>
            <a:ext cx="65277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Dashboard 3</a:t>
            </a:r>
            <a:endParaRPr sz="6500">
              <a:latin typeface="Bookman Old Style"/>
              <a:ea typeface="Bookman Old Style"/>
              <a:cs typeface="Bookman Old Style"/>
              <a:sym typeface="Bookman Old Style"/>
            </a:endParaRPr>
          </a:p>
        </p:txBody>
      </p:sp>
      <p:pic>
        <p:nvPicPr>
          <p:cNvPr id="130" name="Google Shape;130;p18"/>
          <p:cNvPicPr preferRelativeResize="0"/>
          <p:nvPr/>
        </p:nvPicPr>
        <p:blipFill rotWithShape="1">
          <a:blip r:embed="rId3">
            <a:alphaModFix/>
          </a:blip>
          <a:srcRect/>
          <a:stretch/>
        </p:blipFill>
        <p:spPr>
          <a:xfrm>
            <a:off x="0" y="1987800"/>
            <a:ext cx="18211801" cy="8299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title"/>
          </p:nvPr>
        </p:nvSpPr>
        <p:spPr>
          <a:xfrm>
            <a:off x="86990" y="445550"/>
            <a:ext cx="69627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Dashboard 4</a:t>
            </a:r>
            <a:endParaRPr sz="6500">
              <a:latin typeface="Bookman Old Style"/>
              <a:ea typeface="Bookman Old Style"/>
              <a:cs typeface="Bookman Old Style"/>
              <a:sym typeface="Bookman Old Style"/>
            </a:endParaRPr>
          </a:p>
        </p:txBody>
      </p:sp>
      <p:pic>
        <p:nvPicPr>
          <p:cNvPr id="136" name="Google Shape;136;p19"/>
          <p:cNvPicPr preferRelativeResize="0"/>
          <p:nvPr/>
        </p:nvPicPr>
        <p:blipFill rotWithShape="1">
          <a:blip r:embed="rId3">
            <a:alphaModFix/>
          </a:blip>
          <a:srcRect/>
          <a:stretch/>
        </p:blipFill>
        <p:spPr>
          <a:xfrm>
            <a:off x="0" y="1966050"/>
            <a:ext cx="18287999" cy="83209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40"/>
        <p:cNvGrpSpPr/>
        <p:nvPr/>
      </p:nvGrpSpPr>
      <p:grpSpPr>
        <a:xfrm>
          <a:off x="0" y="0"/>
          <a:ext cx="0" cy="0"/>
          <a:chOff x="0" y="0"/>
          <a:chExt cx="0" cy="0"/>
        </a:xfrm>
      </p:grpSpPr>
      <p:sp>
        <p:nvSpPr>
          <p:cNvPr id="141" name="Google Shape;141;p21"/>
          <p:cNvSpPr/>
          <p:nvPr/>
        </p:nvSpPr>
        <p:spPr>
          <a:xfrm>
            <a:off x="0" y="0"/>
            <a:ext cx="18288000" cy="10287000"/>
          </a:xfrm>
          <a:custGeom>
            <a:avLst/>
            <a:gdLst/>
            <a:ahLst/>
            <a:cxnLst/>
            <a:rect l="l" t="t" r="r" b="b"/>
            <a:pathLst>
              <a:path w="18288000" h="10287000" extrusionOk="0">
                <a:moveTo>
                  <a:pt x="18287999" y="10286999"/>
                </a:moveTo>
                <a:lnTo>
                  <a:pt x="0" y="10286999"/>
                </a:lnTo>
                <a:lnTo>
                  <a:pt x="0" y="0"/>
                </a:lnTo>
                <a:lnTo>
                  <a:pt x="18287999" y="0"/>
                </a:lnTo>
                <a:lnTo>
                  <a:pt x="18287999" y="10286999"/>
                </a:lnTo>
                <a:close/>
              </a:path>
            </a:pathLst>
          </a:custGeom>
          <a:solidFill>
            <a:srgbClr val="0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p>
        </p:txBody>
      </p:sp>
      <p:sp>
        <p:nvSpPr>
          <p:cNvPr id="142" name="Google Shape;142;p21"/>
          <p:cNvSpPr txBox="1">
            <a:spLocks noGrp="1"/>
          </p:cNvSpPr>
          <p:nvPr>
            <p:ph type="title"/>
          </p:nvPr>
        </p:nvSpPr>
        <p:spPr>
          <a:xfrm>
            <a:off x="49174" y="2875728"/>
            <a:ext cx="18288000" cy="4121641"/>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26700" b="0" dirty="0">
                <a:solidFill>
                  <a:srgbClr val="EBE7E1"/>
                </a:solidFill>
                <a:latin typeface="Vivaldi" panose="03020602050506090804" pitchFamily="66" charset="0"/>
                <a:ea typeface="Pacifico"/>
                <a:cs typeface="Pacifico"/>
                <a:sym typeface="Pacifico"/>
              </a:rPr>
              <a:t>  Thank you !</a:t>
            </a:r>
            <a:endParaRPr sz="26700" dirty="0">
              <a:latin typeface="Vivaldi" panose="03020602050506090804" pitchFamily="66" charset="0"/>
              <a:ea typeface="Pacifico"/>
              <a:cs typeface="Pacifico"/>
              <a:sym typeface="Pacifico"/>
            </a:endParaRPr>
          </a:p>
        </p:txBody>
      </p:sp>
      <p:sp>
        <p:nvSpPr>
          <p:cNvPr id="143" name="Google Shape;143;p21"/>
          <p:cNvSpPr txBox="1"/>
          <p:nvPr/>
        </p:nvSpPr>
        <p:spPr>
          <a:xfrm>
            <a:off x="6900797" y="9600909"/>
            <a:ext cx="4475400" cy="566822"/>
          </a:xfrm>
          <a:prstGeom prst="rect">
            <a:avLst/>
          </a:prstGeom>
          <a:noFill/>
          <a:ln>
            <a:noFill/>
          </a:ln>
        </p:spPr>
        <p:txBody>
          <a:bodyPr spcFirstLastPara="1" wrap="square" lIns="0" tIns="12700" rIns="0" bIns="0" anchor="t" anchorCtr="0">
            <a:spAutoFit/>
          </a:bodyPr>
          <a:lstStyle/>
          <a:p>
            <a:pPr marL="0" marR="0" lvl="0" indent="0" algn="ctr" rtl="0">
              <a:lnSpc>
                <a:spcPct val="100000"/>
              </a:lnSpc>
              <a:spcBef>
                <a:spcPts val="0"/>
              </a:spcBef>
              <a:spcAft>
                <a:spcPts val="0"/>
              </a:spcAft>
              <a:buNone/>
            </a:pPr>
            <a:r>
              <a:rPr lang="en-US" sz="3600" i="1" dirty="0">
                <a:solidFill>
                  <a:srgbClr val="EBE7E1"/>
                </a:solidFill>
                <a:latin typeface="Bookman Old Style" panose="02050604050505020204" pitchFamily="18" charset="0"/>
                <a:ea typeface="Fira Sans Medium"/>
                <a:cs typeface="Fira Sans Medium"/>
                <a:sym typeface="Fira Sans Medium"/>
              </a:rPr>
              <a:t>Bradly John </a:t>
            </a:r>
            <a:endParaRPr sz="3600" dirty="0">
              <a:latin typeface="Bookman Old Style" panose="02050604050505020204" pitchFamily="18" charset="0"/>
              <a:ea typeface="Fira Sans Medium"/>
              <a:cs typeface="Fira Sans Medium"/>
              <a:sym typeface="Fira Sans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4" name="Google Shape;64;p7"/>
          <p:cNvSpPr txBox="1"/>
          <p:nvPr/>
        </p:nvSpPr>
        <p:spPr>
          <a:xfrm>
            <a:off x="206486" y="461294"/>
            <a:ext cx="6451044" cy="1028487"/>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r>
              <a:rPr lang="en-US" sz="6600" i="1" dirty="0">
                <a:solidFill>
                  <a:schemeClr val="bg1"/>
                </a:solidFill>
                <a:latin typeface="Bookman Old Style" panose="02050604050505020204" pitchFamily="18" charset="0"/>
                <a:ea typeface="Calibri"/>
                <a:cs typeface="Calibri"/>
                <a:sym typeface="Calibri"/>
              </a:rPr>
              <a:t>Introduction</a:t>
            </a:r>
            <a:endParaRPr sz="6600" i="1" dirty="0">
              <a:solidFill>
                <a:schemeClr val="bg1"/>
              </a:solidFill>
              <a:latin typeface="Bookman Old Style" panose="02050604050505020204" pitchFamily="18" charset="0"/>
              <a:ea typeface="Calibri"/>
              <a:cs typeface="Calibri"/>
              <a:sym typeface="Calibri"/>
            </a:endParaRPr>
          </a:p>
        </p:txBody>
      </p:sp>
      <p:sp>
        <p:nvSpPr>
          <p:cNvPr id="66" name="Google Shape;66;p7"/>
          <p:cNvSpPr txBox="1"/>
          <p:nvPr/>
        </p:nvSpPr>
        <p:spPr>
          <a:xfrm>
            <a:off x="663677" y="1969254"/>
            <a:ext cx="16945897" cy="5375297"/>
          </a:xfrm>
          <a:prstGeom prst="rect">
            <a:avLst/>
          </a:prstGeom>
          <a:noFill/>
          <a:ln>
            <a:noFill/>
          </a:ln>
        </p:spPr>
        <p:txBody>
          <a:bodyPr spcFirstLastPara="1" wrap="square" lIns="0" tIns="7600" rIns="0" bIns="0" anchor="t" anchorCtr="0">
            <a:spAutoFit/>
          </a:bodyPr>
          <a:lstStyle/>
          <a:p>
            <a:pPr marL="12700">
              <a:lnSpc>
                <a:spcPct val="100000"/>
              </a:lnSpc>
              <a:spcBef>
                <a:spcPts val="100"/>
              </a:spcBef>
            </a:pPr>
            <a:r>
              <a:rPr lang="en-US" sz="3600" i="1" spc="-135" dirty="0">
                <a:solidFill>
                  <a:schemeClr val="bg1"/>
                </a:solidFill>
                <a:latin typeface="Bookman Old Style" panose="02050604050505020204" pitchFamily="18" charset="0"/>
                <a:cs typeface="Tahoma"/>
              </a:rPr>
              <a:t>Overview</a:t>
            </a:r>
            <a:r>
              <a:rPr lang="en-US" sz="3200" i="1" spc="-135" dirty="0">
                <a:solidFill>
                  <a:schemeClr val="bg1"/>
                </a:solidFill>
                <a:latin typeface="Bookman Old Style" panose="02050604050505020204" pitchFamily="18" charset="0"/>
                <a:cs typeface="Tahoma"/>
              </a:rPr>
              <a:t> </a:t>
            </a:r>
            <a:r>
              <a:rPr lang="en-US" sz="3600" i="1" spc="-135" dirty="0">
                <a:solidFill>
                  <a:schemeClr val="bg1"/>
                </a:solidFill>
                <a:latin typeface="Bookman Old Style" panose="02050604050505020204" pitchFamily="18" charset="0"/>
                <a:cs typeface="Tahoma"/>
              </a:rPr>
              <a:t>:</a:t>
            </a:r>
            <a:endParaRPr lang="en-US" sz="3200" i="1" dirty="0">
              <a:solidFill>
                <a:schemeClr val="bg1"/>
              </a:solidFill>
              <a:latin typeface="Bookman Old Style" panose="02050604050505020204" pitchFamily="18" charset="0"/>
              <a:cs typeface="Tahoma"/>
            </a:endParaRPr>
          </a:p>
          <a:p>
            <a:pPr>
              <a:lnSpc>
                <a:spcPct val="100000"/>
              </a:lnSpc>
              <a:spcBef>
                <a:spcPts val="35"/>
              </a:spcBef>
            </a:pPr>
            <a:endParaRPr lang="en-US" sz="2400" dirty="0">
              <a:solidFill>
                <a:schemeClr val="bg1"/>
              </a:solidFill>
              <a:latin typeface="Tahoma"/>
              <a:cs typeface="Tahoma"/>
            </a:endParaRPr>
          </a:p>
          <a:p>
            <a:pPr marL="12700" marR="5080">
              <a:lnSpc>
                <a:spcPct val="134400"/>
              </a:lnSpc>
            </a:pPr>
            <a:r>
              <a:rPr lang="en-US" sz="2400" spc="-80"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Entertainer</a:t>
            </a:r>
            <a:r>
              <a:rPr lang="en-US" sz="2400" spc="-204" dirty="0">
                <a:solidFill>
                  <a:schemeClr val="bg1"/>
                </a:solidFill>
                <a:latin typeface="Fira Sans Medium" panose="020B0603050000020004" pitchFamily="34" charset="0"/>
                <a:cs typeface="Tahoma"/>
              </a:rPr>
              <a:t> </a:t>
            </a:r>
            <a:r>
              <a:rPr lang="en-US" sz="2400" spc="-65" dirty="0">
                <a:solidFill>
                  <a:schemeClr val="bg1"/>
                </a:solidFill>
                <a:latin typeface="Fira Sans Medium" panose="020B0603050000020004" pitchFamily="34" charset="0"/>
                <a:cs typeface="Tahoma"/>
              </a:rPr>
              <a:t>Data</a:t>
            </a:r>
            <a:r>
              <a:rPr lang="en-US" sz="2400" spc="-26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Analysis</a:t>
            </a:r>
            <a:r>
              <a:rPr lang="en-US" sz="2400" spc="-254"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project</a:t>
            </a:r>
            <a:r>
              <a:rPr lang="en-US" sz="2400" spc="-260" dirty="0">
                <a:solidFill>
                  <a:schemeClr val="bg1"/>
                </a:solidFill>
                <a:latin typeface="Fira Sans Medium" panose="020B0603050000020004" pitchFamily="34" charset="0"/>
                <a:cs typeface="Tahoma"/>
              </a:rPr>
              <a:t> </a:t>
            </a:r>
            <a:r>
              <a:rPr lang="en-US" sz="2400" spc="-60" dirty="0">
                <a:solidFill>
                  <a:schemeClr val="bg1"/>
                </a:solidFill>
                <a:latin typeface="Fira Sans Medium" panose="020B0603050000020004" pitchFamily="34" charset="0"/>
                <a:cs typeface="Tahoma"/>
              </a:rPr>
              <a:t>focuses</a:t>
            </a:r>
            <a:r>
              <a:rPr lang="en-US" sz="2400" spc="-254" dirty="0">
                <a:solidFill>
                  <a:schemeClr val="bg1"/>
                </a:solidFill>
                <a:latin typeface="Fira Sans Medium" panose="020B0603050000020004" pitchFamily="34" charset="0"/>
                <a:cs typeface="Tahoma"/>
              </a:rPr>
              <a:t> </a:t>
            </a:r>
            <a:r>
              <a:rPr lang="en-US" sz="2400" spc="-15" dirty="0">
                <a:solidFill>
                  <a:schemeClr val="bg1"/>
                </a:solidFill>
                <a:latin typeface="Fira Sans Medium" panose="020B0603050000020004" pitchFamily="34" charset="0"/>
                <a:cs typeface="Tahoma"/>
              </a:rPr>
              <a:t>on</a:t>
            </a:r>
            <a:r>
              <a:rPr lang="en-US" sz="2400" spc="-265"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understanding</a:t>
            </a:r>
            <a:r>
              <a:rPr lang="en-US" sz="2400" spc="-26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patterns</a:t>
            </a:r>
            <a:r>
              <a:rPr lang="en-US" sz="2400" spc="-254"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and</a:t>
            </a:r>
            <a:r>
              <a:rPr lang="en-US" sz="2400" spc="-27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trends</a:t>
            </a:r>
            <a:r>
              <a:rPr lang="en-US" sz="2400" spc="-250" dirty="0">
                <a:solidFill>
                  <a:schemeClr val="bg1"/>
                </a:solidFill>
                <a:latin typeface="Fira Sans Medium" panose="020B0603050000020004" pitchFamily="34" charset="0"/>
                <a:cs typeface="Tahoma"/>
              </a:rPr>
              <a:t> </a:t>
            </a:r>
            <a:r>
              <a:rPr lang="en-US" sz="2400" spc="5" dirty="0">
                <a:solidFill>
                  <a:schemeClr val="bg1"/>
                </a:solidFill>
                <a:latin typeface="Fira Sans Medium" panose="020B0603050000020004" pitchFamily="34" charset="0"/>
                <a:cs typeface="Tahoma"/>
              </a:rPr>
              <a:t>in</a:t>
            </a:r>
            <a:r>
              <a:rPr lang="en-US" sz="2400" spc="-26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careers</a:t>
            </a:r>
            <a:r>
              <a:rPr lang="en-US" sz="2400" spc="-250"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of</a:t>
            </a:r>
            <a:r>
              <a:rPr lang="en-US" sz="2400" spc="-254"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entertainers.</a:t>
            </a:r>
            <a:r>
              <a:rPr lang="en-US" sz="2400" spc="-254" dirty="0">
                <a:solidFill>
                  <a:schemeClr val="bg1"/>
                </a:solidFill>
                <a:latin typeface="Fira Sans Medium" panose="020B0603050000020004" pitchFamily="34" charset="0"/>
                <a:cs typeface="Tahoma"/>
              </a:rPr>
              <a:t> </a:t>
            </a:r>
            <a:r>
              <a:rPr lang="en-US" sz="2400" spc="-80"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dataset</a:t>
            </a:r>
            <a:r>
              <a:rPr lang="en-US" sz="2400" spc="-265"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includes </a:t>
            </a:r>
            <a:r>
              <a:rPr lang="en-US" sz="2400" spc="-545"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a</a:t>
            </a:r>
            <a:r>
              <a:rPr lang="en-US" sz="2400" spc="-26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comprehensive</a:t>
            </a:r>
            <a:r>
              <a:rPr lang="en-US" sz="2400" spc="-250"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set</a:t>
            </a:r>
            <a:r>
              <a:rPr lang="en-US" sz="2400" spc="-265" dirty="0">
                <a:solidFill>
                  <a:schemeClr val="bg1"/>
                </a:solidFill>
                <a:latin typeface="Fira Sans Medium" panose="020B0603050000020004" pitchFamily="34" charset="0"/>
                <a:cs typeface="Tahoma"/>
              </a:rPr>
              <a:t> </a:t>
            </a:r>
            <a:r>
              <a:rPr lang="en-US" sz="2400" spc="-65" dirty="0">
                <a:solidFill>
                  <a:schemeClr val="bg1"/>
                </a:solidFill>
                <a:latin typeface="Fira Sans Medium" panose="020B0603050000020004" pitchFamily="34" charset="0"/>
                <a:cs typeface="Tahoma"/>
              </a:rPr>
              <a:t>of</a:t>
            </a:r>
            <a:r>
              <a:rPr lang="en-US" sz="2400" spc="-254"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information</a:t>
            </a:r>
            <a:r>
              <a:rPr lang="en-US" sz="2400" spc="-190"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about</a:t>
            </a:r>
            <a:r>
              <a:rPr lang="en-US" sz="2400" spc="-27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various</a:t>
            </a:r>
            <a:r>
              <a:rPr lang="en-US" sz="2400" spc="-265"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entertainers,</a:t>
            </a:r>
            <a:r>
              <a:rPr lang="en-US" sz="2400" spc="-260"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such</a:t>
            </a:r>
            <a:r>
              <a:rPr lang="en-US" sz="2400" spc="-254"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as</a:t>
            </a:r>
            <a:r>
              <a:rPr lang="en-US" sz="2400" spc="-260"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their</a:t>
            </a:r>
            <a:r>
              <a:rPr lang="en-US" sz="2400" spc="-28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birth</a:t>
            </a:r>
            <a:r>
              <a:rPr lang="en-US" sz="2400" spc="-260" dirty="0">
                <a:solidFill>
                  <a:schemeClr val="bg1"/>
                </a:solidFill>
                <a:latin typeface="Fira Sans Medium" panose="020B0603050000020004" pitchFamily="34" charset="0"/>
                <a:cs typeface="Tahoma"/>
              </a:rPr>
              <a:t> </a:t>
            </a:r>
            <a:r>
              <a:rPr lang="en-US" sz="2400" spc="-65" dirty="0">
                <a:solidFill>
                  <a:schemeClr val="bg1"/>
                </a:solidFill>
                <a:latin typeface="Fira Sans Medium" panose="020B0603050000020004" pitchFamily="34" charset="0"/>
                <a:cs typeface="Tahoma"/>
              </a:rPr>
              <a:t>year,</a:t>
            </a:r>
            <a:r>
              <a:rPr lang="en-US" sz="2400" spc="-330"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a:t>
            </a:r>
            <a:r>
              <a:rPr lang="en-US" sz="2400" spc="-250" dirty="0">
                <a:solidFill>
                  <a:schemeClr val="bg1"/>
                </a:solidFill>
                <a:latin typeface="Fira Sans Medium" panose="020B0603050000020004" pitchFamily="34" charset="0"/>
                <a:cs typeface="Tahoma"/>
              </a:rPr>
              <a:t> </a:t>
            </a:r>
            <a:r>
              <a:rPr lang="en-US" sz="2400" spc="-70" dirty="0">
                <a:solidFill>
                  <a:schemeClr val="bg1"/>
                </a:solidFill>
                <a:latin typeface="Fira Sans Medium" panose="020B0603050000020004" pitchFamily="34" charset="0"/>
                <a:cs typeface="Tahoma"/>
              </a:rPr>
              <a:t>year</a:t>
            </a:r>
            <a:r>
              <a:rPr lang="en-US" sz="2400" spc="-204"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they</a:t>
            </a:r>
            <a:r>
              <a:rPr lang="en-US" sz="2400" spc="-265"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had</a:t>
            </a:r>
            <a:r>
              <a:rPr lang="en-US" sz="2400" spc="-28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their</a:t>
            </a:r>
            <a:r>
              <a:rPr lang="en-US" sz="2400" spc="-280"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major</a:t>
            </a:r>
            <a:r>
              <a:rPr lang="en-US" sz="2400" spc="-28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career</a:t>
            </a:r>
            <a:r>
              <a:rPr lang="en-US" sz="2400" spc="-33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breakthrough, </a:t>
            </a:r>
            <a:r>
              <a:rPr lang="en-US" sz="2400" spc="-545"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and</a:t>
            </a:r>
            <a:r>
              <a:rPr lang="en-US" sz="2400" spc="-27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70" dirty="0">
                <a:solidFill>
                  <a:schemeClr val="bg1"/>
                </a:solidFill>
                <a:latin typeface="Fira Sans Medium" panose="020B0603050000020004" pitchFamily="34" charset="0"/>
                <a:cs typeface="Tahoma"/>
              </a:rPr>
              <a:t>year</a:t>
            </a:r>
            <a:r>
              <a:rPr lang="en-US" sz="2400" spc="-27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they</a:t>
            </a:r>
            <a:r>
              <a:rPr lang="en-US" sz="2400" spc="-18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received</a:t>
            </a:r>
            <a:r>
              <a:rPr lang="en-US" sz="2400" spc="-27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their</a:t>
            </a:r>
            <a:r>
              <a:rPr lang="en-US" sz="2400" spc="-27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first</a:t>
            </a:r>
            <a:r>
              <a:rPr lang="en-US" sz="2400" spc="-265"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major</a:t>
            </a:r>
            <a:r>
              <a:rPr lang="en-US" sz="2400" spc="-27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award.</a:t>
            </a:r>
            <a:r>
              <a:rPr lang="en-US" sz="2400" spc="-245" dirty="0">
                <a:solidFill>
                  <a:schemeClr val="bg1"/>
                </a:solidFill>
                <a:latin typeface="Fira Sans Medium" panose="020B0603050000020004" pitchFamily="34" charset="0"/>
                <a:cs typeface="Tahoma"/>
              </a:rPr>
              <a:t> </a:t>
            </a:r>
            <a:r>
              <a:rPr lang="en-US" sz="2400" spc="-70" dirty="0">
                <a:solidFill>
                  <a:schemeClr val="bg1"/>
                </a:solidFill>
                <a:latin typeface="Fira Sans Medium" panose="020B0603050000020004" pitchFamily="34" charset="0"/>
                <a:cs typeface="Tahoma"/>
              </a:rPr>
              <a:t>This</a:t>
            </a:r>
            <a:r>
              <a:rPr lang="en-US" sz="2400" spc="-25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analysis</a:t>
            </a:r>
            <a:r>
              <a:rPr lang="en-US" sz="2400" spc="-25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aims</a:t>
            </a:r>
            <a:r>
              <a:rPr lang="en-US" sz="2400" spc="-25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to</a:t>
            </a:r>
            <a:r>
              <a:rPr lang="en-US" sz="2400" spc="-250"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uncover</a:t>
            </a:r>
            <a:r>
              <a:rPr lang="en-US" sz="2400" spc="-270"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insights</a:t>
            </a:r>
            <a:r>
              <a:rPr lang="en-US" sz="2400" spc="-254" dirty="0">
                <a:solidFill>
                  <a:schemeClr val="bg1"/>
                </a:solidFill>
                <a:latin typeface="Fira Sans Medium" panose="020B0603050000020004" pitchFamily="34" charset="0"/>
                <a:cs typeface="Tahoma"/>
              </a:rPr>
              <a:t> </a:t>
            </a:r>
            <a:r>
              <a:rPr lang="en-US" sz="2400" spc="-20" dirty="0">
                <a:solidFill>
                  <a:schemeClr val="bg1"/>
                </a:solidFill>
                <a:latin typeface="Fira Sans Medium" panose="020B0603050000020004" pitchFamily="34" charset="0"/>
                <a:cs typeface="Tahoma"/>
              </a:rPr>
              <a:t>into</a:t>
            </a:r>
            <a:r>
              <a:rPr lang="en-US" sz="2400" spc="-245"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how</a:t>
            </a:r>
            <a:r>
              <a:rPr lang="en-US" sz="2400" spc="-27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these</a:t>
            </a:r>
            <a:r>
              <a:rPr lang="en-US" sz="2400" spc="-24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factors</a:t>
            </a:r>
            <a:r>
              <a:rPr lang="en-US" sz="2400" spc="-254"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interrelate</a:t>
            </a:r>
            <a:r>
              <a:rPr lang="en-US" sz="2400" spc="-315"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and</a:t>
            </a:r>
            <a:r>
              <a:rPr lang="en-US" sz="2400" spc="-27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influence </a:t>
            </a:r>
            <a:r>
              <a:rPr lang="en-US" sz="2400" spc="-3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a:t>
            </a:r>
            <a:r>
              <a:rPr lang="en-US" sz="2400" spc="-260" dirty="0">
                <a:solidFill>
                  <a:schemeClr val="bg1"/>
                </a:solidFill>
                <a:latin typeface="Fira Sans Medium" panose="020B0603050000020004" pitchFamily="34" charset="0"/>
                <a:cs typeface="Tahoma"/>
              </a:rPr>
              <a:t> </a:t>
            </a:r>
            <a:r>
              <a:rPr lang="en-US" sz="2400" spc="-65" dirty="0">
                <a:solidFill>
                  <a:schemeClr val="bg1"/>
                </a:solidFill>
                <a:latin typeface="Fira Sans Medium" panose="020B0603050000020004" pitchFamily="34" charset="0"/>
                <a:cs typeface="Tahoma"/>
              </a:rPr>
              <a:t>career</a:t>
            </a:r>
            <a:r>
              <a:rPr lang="en-US" sz="2400" spc="-220"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trajectories</a:t>
            </a:r>
            <a:r>
              <a:rPr lang="en-US" sz="2400" spc="-270" dirty="0">
                <a:solidFill>
                  <a:schemeClr val="bg1"/>
                </a:solidFill>
                <a:latin typeface="Fira Sans Medium" panose="020B0603050000020004" pitchFamily="34" charset="0"/>
                <a:cs typeface="Tahoma"/>
              </a:rPr>
              <a:t> </a:t>
            </a:r>
            <a:r>
              <a:rPr lang="en-US" sz="2400" spc="-65" dirty="0">
                <a:solidFill>
                  <a:schemeClr val="bg1"/>
                </a:solidFill>
                <a:latin typeface="Fira Sans Medium" panose="020B0603050000020004" pitchFamily="34" charset="0"/>
                <a:cs typeface="Tahoma"/>
              </a:rPr>
              <a:t>of</a:t>
            </a:r>
            <a:r>
              <a:rPr lang="en-US" sz="2400" spc="-265"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entertainers.</a:t>
            </a:r>
            <a:endParaRPr lang="en-US" sz="2400" dirty="0">
              <a:solidFill>
                <a:schemeClr val="bg1"/>
              </a:solidFill>
              <a:latin typeface="Fira Sans Medium" panose="020B0603050000020004" pitchFamily="34" charset="0"/>
              <a:cs typeface="Tahoma"/>
            </a:endParaRPr>
          </a:p>
          <a:p>
            <a:pPr>
              <a:lnSpc>
                <a:spcPct val="100000"/>
              </a:lnSpc>
              <a:spcBef>
                <a:spcPts val="10"/>
              </a:spcBef>
            </a:pPr>
            <a:endParaRPr lang="en-US" sz="3200" dirty="0">
              <a:solidFill>
                <a:schemeClr val="bg1"/>
              </a:solidFill>
              <a:latin typeface="Fira Sans Medium" panose="020B0603050000020004" pitchFamily="34" charset="0"/>
              <a:cs typeface="Tahoma"/>
            </a:endParaRPr>
          </a:p>
          <a:p>
            <a:pPr marL="60960" algn="ctr">
              <a:lnSpc>
                <a:spcPct val="100000"/>
              </a:lnSpc>
            </a:pPr>
            <a:r>
              <a:rPr lang="en-US" sz="3600" i="1" spc="-135" dirty="0">
                <a:solidFill>
                  <a:schemeClr val="bg1"/>
                </a:solidFill>
                <a:latin typeface="Bookman Old Style" panose="02050604050505020204" pitchFamily="18" charset="0"/>
                <a:cs typeface="Tahoma"/>
              </a:rPr>
              <a:t>Objectives :</a:t>
            </a:r>
            <a:endParaRPr lang="en-US" sz="3600" i="1" dirty="0">
              <a:solidFill>
                <a:schemeClr val="bg1"/>
              </a:solidFill>
              <a:latin typeface="Bookman Old Style" panose="02050604050505020204" pitchFamily="18" charset="0"/>
              <a:cs typeface="Tahoma"/>
            </a:endParaRPr>
          </a:p>
          <a:p>
            <a:pPr marL="367030" marR="301625" algn="ctr">
              <a:lnSpc>
                <a:spcPct val="132000"/>
              </a:lnSpc>
              <a:spcBef>
                <a:spcPts val="80"/>
              </a:spcBef>
            </a:pPr>
            <a:r>
              <a:rPr lang="en-US" sz="2400" spc="-85" dirty="0">
                <a:solidFill>
                  <a:schemeClr val="bg1"/>
                </a:solidFill>
                <a:latin typeface="Fira Sans Medium" panose="020B0603050000020004" pitchFamily="34" charset="0"/>
                <a:cs typeface="Tahoma"/>
              </a:rPr>
              <a:t>The</a:t>
            </a:r>
            <a:r>
              <a:rPr lang="en-US" sz="2400" spc="-250"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main</a:t>
            </a:r>
            <a:r>
              <a:rPr lang="en-US" sz="2400" spc="-195"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objective</a:t>
            </a:r>
            <a:r>
              <a:rPr lang="en-US" sz="2400" spc="-250"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of</a:t>
            </a:r>
            <a:r>
              <a:rPr lang="en-US" sz="2400" spc="-260"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analysis</a:t>
            </a:r>
            <a:r>
              <a:rPr lang="en-US" sz="2400" spc="-260"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is</a:t>
            </a:r>
            <a:r>
              <a:rPr lang="en-US" sz="2400" spc="-260" dirty="0">
                <a:solidFill>
                  <a:schemeClr val="bg1"/>
                </a:solidFill>
                <a:latin typeface="Fira Sans Medium" panose="020B0603050000020004" pitchFamily="34" charset="0"/>
                <a:cs typeface="Tahoma"/>
              </a:rPr>
              <a:t> </a:t>
            </a:r>
            <a:r>
              <a:rPr lang="en-US" sz="2400" spc="-5" dirty="0">
                <a:solidFill>
                  <a:schemeClr val="bg1"/>
                </a:solidFill>
                <a:latin typeface="Fira Sans Medium" panose="020B0603050000020004" pitchFamily="34" charset="0"/>
                <a:cs typeface="Tahoma"/>
              </a:rPr>
              <a:t>to</a:t>
            </a:r>
            <a:r>
              <a:rPr lang="en-US" sz="2400" spc="-260" dirty="0">
                <a:solidFill>
                  <a:schemeClr val="bg1"/>
                </a:solidFill>
                <a:latin typeface="Fira Sans Medium" panose="020B0603050000020004" pitchFamily="34" charset="0"/>
                <a:cs typeface="Tahoma"/>
              </a:rPr>
              <a:t> </a:t>
            </a:r>
            <a:r>
              <a:rPr lang="en-US" sz="2400" spc="-40" dirty="0">
                <a:solidFill>
                  <a:schemeClr val="bg1"/>
                </a:solidFill>
                <a:latin typeface="Fira Sans Medium" panose="020B0603050000020004" pitchFamily="34" charset="0"/>
                <a:cs typeface="Tahoma"/>
              </a:rPr>
              <a:t>identify</a:t>
            </a:r>
            <a:r>
              <a:rPr lang="en-US" sz="2400" spc="-275"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patterns</a:t>
            </a:r>
            <a:r>
              <a:rPr lang="en-US" sz="2400" spc="-265"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and</a:t>
            </a:r>
            <a:r>
              <a:rPr lang="en-US" sz="2400" spc="-204"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trends</a:t>
            </a:r>
            <a:r>
              <a:rPr lang="en-US" sz="2400" spc="-26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in</a:t>
            </a:r>
            <a:r>
              <a:rPr lang="en-US" sz="2400" spc="-265" dirty="0">
                <a:solidFill>
                  <a:schemeClr val="bg1"/>
                </a:solidFill>
                <a:latin typeface="Fira Sans Medium" panose="020B0603050000020004" pitchFamily="34" charset="0"/>
                <a:cs typeface="Tahoma"/>
              </a:rPr>
              <a:t> </a:t>
            </a:r>
            <a:r>
              <a:rPr lang="en-US" sz="2400" spc="-30" dirty="0">
                <a:solidFill>
                  <a:schemeClr val="bg1"/>
                </a:solidFill>
                <a:latin typeface="Fira Sans Medium" panose="020B0603050000020004" pitchFamily="34" charset="0"/>
                <a:cs typeface="Tahoma"/>
              </a:rPr>
              <a:t>the</a:t>
            </a:r>
            <a:r>
              <a:rPr lang="en-US" sz="2400" spc="-245"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timelines</a:t>
            </a:r>
            <a:r>
              <a:rPr lang="en-US" sz="2400" spc="-260" dirty="0">
                <a:solidFill>
                  <a:schemeClr val="bg1"/>
                </a:solidFill>
                <a:latin typeface="Fira Sans Medium" panose="020B0603050000020004" pitchFamily="34" charset="0"/>
                <a:cs typeface="Tahoma"/>
              </a:rPr>
              <a:t> </a:t>
            </a:r>
            <a:r>
              <a:rPr lang="en-US" sz="2400" spc="-25" dirty="0">
                <a:solidFill>
                  <a:schemeClr val="bg1"/>
                </a:solidFill>
                <a:latin typeface="Fira Sans Medium" panose="020B0603050000020004" pitchFamily="34" charset="0"/>
                <a:cs typeface="Tahoma"/>
              </a:rPr>
              <a:t>of</a:t>
            </a:r>
            <a:r>
              <a:rPr lang="en-US" sz="2400" spc="-260"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entertainer’s</a:t>
            </a:r>
            <a:r>
              <a:rPr lang="en-US" sz="2400" spc="-260" dirty="0">
                <a:solidFill>
                  <a:schemeClr val="bg1"/>
                </a:solidFill>
                <a:latin typeface="Fira Sans Medium" panose="020B0603050000020004" pitchFamily="34" charset="0"/>
                <a:cs typeface="Tahoma"/>
              </a:rPr>
              <a:t>  </a:t>
            </a:r>
            <a:r>
              <a:rPr lang="en-US" sz="2400" spc="-75" dirty="0">
                <a:solidFill>
                  <a:schemeClr val="bg1"/>
                </a:solidFill>
                <a:latin typeface="Fira Sans Medium" panose="020B0603050000020004" pitchFamily="34" charset="0"/>
                <a:cs typeface="Tahoma"/>
              </a:rPr>
              <a:t>careers.</a:t>
            </a:r>
            <a:r>
              <a:rPr lang="en-US" sz="2400" spc="-254" dirty="0">
                <a:solidFill>
                  <a:schemeClr val="bg1"/>
                </a:solidFill>
                <a:latin typeface="Fira Sans Medium" panose="020B0603050000020004" pitchFamily="34" charset="0"/>
                <a:cs typeface="Tahoma"/>
              </a:rPr>
              <a:t>   </a:t>
            </a:r>
            <a:r>
              <a:rPr lang="en-US" sz="2400" spc="-35" dirty="0">
                <a:solidFill>
                  <a:schemeClr val="bg1"/>
                </a:solidFill>
                <a:latin typeface="Fira Sans Medium" panose="020B0603050000020004" pitchFamily="34" charset="0"/>
                <a:cs typeface="Tahoma"/>
              </a:rPr>
              <a:t>Specifically,</a:t>
            </a:r>
            <a:r>
              <a:rPr lang="en-US" sz="2400" spc="-254" dirty="0">
                <a:solidFill>
                  <a:schemeClr val="bg1"/>
                </a:solidFill>
                <a:latin typeface="Fira Sans Medium" panose="020B0603050000020004" pitchFamily="34" charset="0"/>
                <a:cs typeface="Tahoma"/>
              </a:rPr>
              <a:t> </a:t>
            </a:r>
            <a:r>
              <a:rPr lang="en-US" sz="2400" spc="-45" dirty="0">
                <a:solidFill>
                  <a:schemeClr val="bg1"/>
                </a:solidFill>
                <a:latin typeface="Fira Sans Medium" panose="020B0603050000020004" pitchFamily="34" charset="0"/>
                <a:cs typeface="Tahoma"/>
              </a:rPr>
              <a:t>the</a:t>
            </a:r>
            <a:r>
              <a:rPr lang="en-US" sz="2400" spc="-250" dirty="0">
                <a:solidFill>
                  <a:schemeClr val="bg1"/>
                </a:solidFill>
                <a:latin typeface="Fira Sans Medium" panose="020B0603050000020004" pitchFamily="34" charset="0"/>
                <a:cs typeface="Tahoma"/>
              </a:rPr>
              <a:t> </a:t>
            </a:r>
            <a:r>
              <a:rPr lang="en-US" sz="2400" spc="-50" dirty="0">
                <a:solidFill>
                  <a:schemeClr val="bg1"/>
                </a:solidFill>
                <a:latin typeface="Fira Sans Medium" panose="020B0603050000020004" pitchFamily="34" charset="0"/>
                <a:cs typeface="Tahoma"/>
              </a:rPr>
              <a:t>analysis </a:t>
            </a:r>
            <a:r>
              <a:rPr lang="en-US" sz="2400" spc="-545" dirty="0">
                <a:solidFill>
                  <a:schemeClr val="bg1"/>
                </a:solidFill>
                <a:latin typeface="Fira Sans Medium" panose="020B0603050000020004" pitchFamily="34" charset="0"/>
                <a:cs typeface="Tahoma"/>
              </a:rPr>
              <a:t> </a:t>
            </a:r>
            <a:r>
              <a:rPr lang="en-US" sz="2400" spc="-60" dirty="0">
                <a:solidFill>
                  <a:schemeClr val="bg1"/>
                </a:solidFill>
                <a:latin typeface="Fira Sans Medium" panose="020B0603050000020004" pitchFamily="34" charset="0"/>
                <a:cs typeface="Tahoma"/>
              </a:rPr>
              <a:t>focuses</a:t>
            </a:r>
            <a:r>
              <a:rPr lang="en-US" sz="2400" spc="-270" dirty="0">
                <a:solidFill>
                  <a:schemeClr val="bg1"/>
                </a:solidFill>
                <a:latin typeface="Fira Sans Medium" panose="020B0603050000020004" pitchFamily="34" charset="0"/>
                <a:cs typeface="Tahoma"/>
              </a:rPr>
              <a:t> </a:t>
            </a:r>
            <a:r>
              <a:rPr lang="en-US" sz="2400" spc="-10" dirty="0">
                <a:solidFill>
                  <a:schemeClr val="bg1"/>
                </a:solidFill>
                <a:latin typeface="Fira Sans Medium" panose="020B0603050000020004" pitchFamily="34" charset="0"/>
                <a:cs typeface="Tahoma"/>
              </a:rPr>
              <a:t>on</a:t>
            </a:r>
            <a:r>
              <a:rPr lang="en-US" sz="2400" spc="-275" dirty="0">
                <a:solidFill>
                  <a:schemeClr val="bg1"/>
                </a:solidFill>
                <a:latin typeface="Fira Sans Medium" panose="020B0603050000020004" pitchFamily="34" charset="0"/>
                <a:cs typeface="Tahoma"/>
              </a:rPr>
              <a:t> </a:t>
            </a:r>
            <a:r>
              <a:rPr lang="en-US" sz="2400" spc="-55" dirty="0">
                <a:solidFill>
                  <a:schemeClr val="bg1"/>
                </a:solidFill>
                <a:latin typeface="Fira Sans Medium" panose="020B0603050000020004" pitchFamily="34" charset="0"/>
                <a:cs typeface="Tahoma"/>
              </a:rPr>
              <a:t>three</a:t>
            </a:r>
            <a:r>
              <a:rPr lang="en-US" sz="2400" spc="-260" dirty="0">
                <a:solidFill>
                  <a:schemeClr val="bg1"/>
                </a:solidFill>
                <a:latin typeface="Fira Sans Medium" panose="020B0603050000020004" pitchFamily="34" charset="0"/>
                <a:cs typeface="Tahoma"/>
              </a:rPr>
              <a:t> </a:t>
            </a:r>
            <a:r>
              <a:rPr lang="en-US" sz="2400" spc="-20" dirty="0">
                <a:solidFill>
                  <a:schemeClr val="bg1"/>
                </a:solidFill>
                <a:latin typeface="Fira Sans Medium" panose="020B0603050000020004" pitchFamily="34" charset="0"/>
                <a:cs typeface="Tahoma"/>
              </a:rPr>
              <a:t>critical</a:t>
            </a:r>
            <a:r>
              <a:rPr lang="en-US" sz="2400" spc="-280" dirty="0">
                <a:solidFill>
                  <a:schemeClr val="bg1"/>
                </a:solidFill>
                <a:latin typeface="Fira Sans Medium" panose="020B0603050000020004" pitchFamily="34" charset="0"/>
                <a:cs typeface="Tahoma"/>
              </a:rPr>
              <a:t> </a:t>
            </a:r>
            <a:r>
              <a:rPr lang="en-US" sz="2400" spc="-75" dirty="0">
                <a:solidFill>
                  <a:schemeClr val="bg1"/>
                </a:solidFill>
                <a:latin typeface="Fira Sans Medium" panose="020B0603050000020004" pitchFamily="34" charset="0"/>
                <a:cs typeface="Tahoma"/>
              </a:rPr>
              <a:t>aspects :</a:t>
            </a:r>
            <a:endParaRPr lang="en-US" sz="2400" dirty="0">
              <a:solidFill>
                <a:schemeClr val="bg1"/>
              </a:solidFill>
              <a:latin typeface="Fira Sans Medium" panose="020B0603050000020004" pitchFamily="34" charset="0"/>
              <a:cs typeface="Tahoma"/>
            </a:endParaRPr>
          </a:p>
          <a:p>
            <a:pPr marL="12700" marR="5243195" lvl="0" indent="0" algn="l" rtl="0">
              <a:lnSpc>
                <a:spcPct val="117600"/>
              </a:lnSpc>
              <a:spcBef>
                <a:spcPts val="0"/>
              </a:spcBef>
              <a:spcAft>
                <a:spcPts val="0"/>
              </a:spcAft>
              <a:buNone/>
            </a:pPr>
            <a:endParaRPr sz="2300" dirty="0">
              <a:solidFill>
                <a:schemeClr val="bg1"/>
              </a:solidFill>
              <a:latin typeface="Times New Roman"/>
              <a:ea typeface="Times New Roman"/>
              <a:cs typeface="Times New Roman"/>
              <a:sym typeface="Times New Roman"/>
            </a:endParaRPr>
          </a:p>
        </p:txBody>
      </p:sp>
      <p:grpSp>
        <p:nvGrpSpPr>
          <p:cNvPr id="2" name="object 4">
            <a:extLst>
              <a:ext uri="{FF2B5EF4-FFF2-40B4-BE49-F238E27FC236}">
                <a16:creationId xmlns:a16="http://schemas.microsoft.com/office/drawing/2014/main" id="{19136608-88A7-536E-A572-D72C4C5C1D0C}"/>
              </a:ext>
            </a:extLst>
          </p:cNvPr>
          <p:cNvGrpSpPr/>
          <p:nvPr/>
        </p:nvGrpSpPr>
        <p:grpSpPr>
          <a:xfrm>
            <a:off x="810577" y="7290100"/>
            <a:ext cx="532130" cy="531495"/>
            <a:chOff x="810577" y="5535040"/>
            <a:chExt cx="532130" cy="531495"/>
          </a:xfrm>
          <a:solidFill>
            <a:schemeClr val="bg1"/>
          </a:solidFill>
        </p:grpSpPr>
        <p:sp>
          <p:nvSpPr>
            <p:cNvPr id="3" name="object 5">
              <a:extLst>
                <a:ext uri="{FF2B5EF4-FFF2-40B4-BE49-F238E27FC236}">
                  <a16:creationId xmlns:a16="http://schemas.microsoft.com/office/drawing/2014/main" id="{869DD1AE-43EC-EA7D-1CA2-8F69D5457625}"/>
                </a:ext>
              </a:extLst>
            </p:cNvPr>
            <p:cNvSpPr/>
            <p:nvPr/>
          </p:nvSpPr>
          <p:spPr>
            <a:xfrm>
              <a:off x="814387" y="5538850"/>
              <a:ext cx="524510" cy="523875"/>
            </a:xfrm>
            <a:custGeom>
              <a:avLst/>
              <a:gdLst/>
              <a:ahLst/>
              <a:cxnLst/>
              <a:rect l="l" t="t" r="r" b="b"/>
              <a:pathLst>
                <a:path w="524510" h="523875">
                  <a:moveTo>
                    <a:pt x="426072" y="0"/>
                  </a:moveTo>
                  <a:lnTo>
                    <a:pt x="97802" y="0"/>
                  </a:lnTo>
                  <a:lnTo>
                    <a:pt x="59734" y="7671"/>
                  </a:lnTo>
                  <a:lnTo>
                    <a:pt x="28646" y="28606"/>
                  </a:lnTo>
                  <a:lnTo>
                    <a:pt x="7686" y="59686"/>
                  </a:lnTo>
                  <a:lnTo>
                    <a:pt x="0" y="97790"/>
                  </a:lnTo>
                  <a:lnTo>
                    <a:pt x="0" y="425957"/>
                  </a:lnTo>
                  <a:lnTo>
                    <a:pt x="7686" y="464081"/>
                  </a:lnTo>
                  <a:lnTo>
                    <a:pt x="28646" y="495204"/>
                  </a:lnTo>
                  <a:lnTo>
                    <a:pt x="59734" y="516183"/>
                  </a:lnTo>
                  <a:lnTo>
                    <a:pt x="97802" y="523875"/>
                  </a:lnTo>
                  <a:lnTo>
                    <a:pt x="426072" y="523875"/>
                  </a:lnTo>
                  <a:lnTo>
                    <a:pt x="464166" y="516183"/>
                  </a:lnTo>
                  <a:lnTo>
                    <a:pt x="495274" y="495204"/>
                  </a:lnTo>
                  <a:lnTo>
                    <a:pt x="516247" y="464081"/>
                  </a:lnTo>
                  <a:lnTo>
                    <a:pt x="523938" y="425957"/>
                  </a:lnTo>
                  <a:lnTo>
                    <a:pt x="523938" y="97790"/>
                  </a:lnTo>
                  <a:lnTo>
                    <a:pt x="516247" y="59686"/>
                  </a:lnTo>
                  <a:lnTo>
                    <a:pt x="495274" y="28606"/>
                  </a:lnTo>
                  <a:lnTo>
                    <a:pt x="464166" y="7671"/>
                  </a:lnTo>
                  <a:lnTo>
                    <a:pt x="426072" y="0"/>
                  </a:lnTo>
                  <a:close/>
                </a:path>
              </a:pathLst>
            </a:custGeom>
            <a:grpFill/>
          </p:spPr>
          <p:txBody>
            <a:bodyPr wrap="square" lIns="0" tIns="0" rIns="0" bIns="0" rtlCol="0"/>
            <a:lstStyle/>
            <a:p>
              <a:endParaRPr/>
            </a:p>
          </p:txBody>
        </p:sp>
        <p:sp>
          <p:nvSpPr>
            <p:cNvPr id="4" name="object 6">
              <a:extLst>
                <a:ext uri="{FF2B5EF4-FFF2-40B4-BE49-F238E27FC236}">
                  <a16:creationId xmlns:a16="http://schemas.microsoft.com/office/drawing/2014/main" id="{A8FE6152-9309-9457-0568-A5D85B050E72}"/>
                </a:ext>
              </a:extLst>
            </p:cNvPr>
            <p:cNvSpPr/>
            <p:nvPr/>
          </p:nvSpPr>
          <p:spPr>
            <a:xfrm>
              <a:off x="814387" y="5538850"/>
              <a:ext cx="524510" cy="523875"/>
            </a:xfrm>
            <a:custGeom>
              <a:avLst/>
              <a:gdLst/>
              <a:ahLst/>
              <a:cxnLst/>
              <a:rect l="l" t="t" r="r" b="b"/>
              <a:pathLst>
                <a:path w="524510" h="523875">
                  <a:moveTo>
                    <a:pt x="0" y="97790"/>
                  </a:moveTo>
                  <a:lnTo>
                    <a:pt x="7686" y="59686"/>
                  </a:lnTo>
                  <a:lnTo>
                    <a:pt x="28646" y="28606"/>
                  </a:lnTo>
                  <a:lnTo>
                    <a:pt x="59734" y="7671"/>
                  </a:lnTo>
                  <a:lnTo>
                    <a:pt x="97802" y="0"/>
                  </a:lnTo>
                  <a:lnTo>
                    <a:pt x="426072" y="0"/>
                  </a:lnTo>
                  <a:lnTo>
                    <a:pt x="464166" y="7671"/>
                  </a:lnTo>
                  <a:lnTo>
                    <a:pt x="495274" y="28606"/>
                  </a:lnTo>
                  <a:lnTo>
                    <a:pt x="516247" y="59686"/>
                  </a:lnTo>
                  <a:lnTo>
                    <a:pt x="523938" y="97790"/>
                  </a:lnTo>
                  <a:lnTo>
                    <a:pt x="523938" y="425957"/>
                  </a:lnTo>
                  <a:lnTo>
                    <a:pt x="516247" y="464081"/>
                  </a:lnTo>
                  <a:lnTo>
                    <a:pt x="495274" y="495204"/>
                  </a:lnTo>
                  <a:lnTo>
                    <a:pt x="464166" y="516183"/>
                  </a:lnTo>
                  <a:lnTo>
                    <a:pt x="426072" y="523875"/>
                  </a:lnTo>
                  <a:lnTo>
                    <a:pt x="97802" y="523875"/>
                  </a:lnTo>
                  <a:lnTo>
                    <a:pt x="59734" y="516183"/>
                  </a:lnTo>
                  <a:lnTo>
                    <a:pt x="28646" y="495204"/>
                  </a:lnTo>
                  <a:lnTo>
                    <a:pt x="7686" y="464081"/>
                  </a:lnTo>
                  <a:lnTo>
                    <a:pt x="0" y="425957"/>
                  </a:lnTo>
                  <a:lnTo>
                    <a:pt x="0" y="97790"/>
                  </a:lnTo>
                  <a:close/>
                </a:path>
              </a:pathLst>
            </a:custGeom>
            <a:grpFill/>
            <a:ln w="7620">
              <a:solidFill>
                <a:srgbClr val="DAB9DD"/>
              </a:solidFill>
            </a:ln>
          </p:spPr>
          <p:txBody>
            <a:bodyPr wrap="square" lIns="0" tIns="0" rIns="0" bIns="0" rtlCol="0"/>
            <a:lstStyle/>
            <a:p>
              <a:endParaRPr/>
            </a:p>
          </p:txBody>
        </p:sp>
      </p:grpSp>
      <p:sp>
        <p:nvSpPr>
          <p:cNvPr id="5" name="object 7">
            <a:extLst>
              <a:ext uri="{FF2B5EF4-FFF2-40B4-BE49-F238E27FC236}">
                <a16:creationId xmlns:a16="http://schemas.microsoft.com/office/drawing/2014/main" id="{BF1E6E77-835B-D8D7-F2B7-42BE3FE2F2EB}"/>
              </a:ext>
            </a:extLst>
          </p:cNvPr>
          <p:cNvSpPr txBox="1"/>
          <p:nvPr/>
        </p:nvSpPr>
        <p:spPr>
          <a:xfrm>
            <a:off x="976630" y="7346552"/>
            <a:ext cx="201295" cy="414655"/>
          </a:xfrm>
          <a:prstGeom prst="rect">
            <a:avLst/>
          </a:prstGeom>
        </p:spPr>
        <p:txBody>
          <a:bodyPr vert="horz" wrap="square" lIns="0" tIns="12700" rIns="0" bIns="0" rtlCol="0">
            <a:spAutoFit/>
          </a:bodyPr>
          <a:lstStyle/>
          <a:p>
            <a:pPr marL="12700">
              <a:lnSpc>
                <a:spcPct val="100000"/>
              </a:lnSpc>
              <a:spcBef>
                <a:spcPts val="100"/>
              </a:spcBef>
            </a:pPr>
            <a:r>
              <a:rPr sz="2550" b="1" spc="105" dirty="0">
                <a:solidFill>
                  <a:srgbClr val="272424"/>
                </a:solidFill>
                <a:latin typeface="Fira Sans Medium" panose="020B0603050000020004" pitchFamily="34" charset="0"/>
                <a:cs typeface="Times New Roman"/>
              </a:rPr>
              <a:t>1</a:t>
            </a:r>
            <a:endParaRPr sz="2550">
              <a:latin typeface="Fira Sans Medium" panose="020B0603050000020004" pitchFamily="34" charset="0"/>
              <a:cs typeface="Times New Roman"/>
            </a:endParaRPr>
          </a:p>
        </p:txBody>
      </p:sp>
      <p:sp>
        <p:nvSpPr>
          <p:cNvPr id="6" name="object 8">
            <a:extLst>
              <a:ext uri="{FF2B5EF4-FFF2-40B4-BE49-F238E27FC236}">
                <a16:creationId xmlns:a16="http://schemas.microsoft.com/office/drawing/2014/main" id="{AD1CEC45-3C21-3547-A704-2041490778CF}"/>
              </a:ext>
            </a:extLst>
          </p:cNvPr>
          <p:cNvSpPr txBox="1"/>
          <p:nvPr/>
        </p:nvSpPr>
        <p:spPr>
          <a:xfrm>
            <a:off x="1824425" y="7208099"/>
            <a:ext cx="5482026" cy="812658"/>
          </a:xfrm>
          <a:prstGeom prst="rect">
            <a:avLst/>
          </a:prstGeom>
        </p:spPr>
        <p:txBody>
          <a:bodyPr vert="horz" wrap="square" lIns="0" tIns="12065" rIns="0" bIns="0" rtlCol="0">
            <a:spAutoFit/>
          </a:bodyPr>
          <a:lstStyle/>
          <a:p>
            <a:pPr marL="12700" marR="5080">
              <a:lnSpc>
                <a:spcPct val="135600"/>
              </a:lnSpc>
              <a:spcBef>
                <a:spcPts val="95"/>
              </a:spcBef>
            </a:pPr>
            <a:r>
              <a:rPr sz="2000" i="1" u="sng" spc="-185" dirty="0">
                <a:solidFill>
                  <a:schemeClr val="bg1"/>
                </a:solidFill>
                <a:latin typeface="Bookman Old Style" panose="02050604050505020204" pitchFamily="18" charset="0"/>
                <a:cs typeface="Tahoma"/>
              </a:rPr>
              <a:t>B</a:t>
            </a:r>
            <a:r>
              <a:rPr sz="2000" i="1" u="sng" spc="-25" dirty="0">
                <a:solidFill>
                  <a:schemeClr val="bg1"/>
                </a:solidFill>
                <a:latin typeface="Bookman Old Style" panose="02050604050505020204" pitchFamily="18" charset="0"/>
                <a:cs typeface="Tahoma"/>
              </a:rPr>
              <a:t>i</a:t>
            </a:r>
            <a:r>
              <a:rPr sz="2000" i="1" u="sng" spc="-110" dirty="0">
                <a:solidFill>
                  <a:schemeClr val="bg1"/>
                </a:solidFill>
                <a:latin typeface="Bookman Old Style" panose="02050604050505020204" pitchFamily="18" charset="0"/>
                <a:cs typeface="Tahoma"/>
              </a:rPr>
              <a:t>r</a:t>
            </a:r>
            <a:r>
              <a:rPr sz="2000" i="1" u="sng" spc="-80" dirty="0">
                <a:solidFill>
                  <a:schemeClr val="bg1"/>
                </a:solidFill>
                <a:latin typeface="Bookman Old Style" panose="02050604050505020204" pitchFamily="18" charset="0"/>
                <a:cs typeface="Tahoma"/>
              </a:rPr>
              <a:t>t</a:t>
            </a:r>
            <a:r>
              <a:rPr sz="2000" i="1" u="sng" spc="-125" dirty="0">
                <a:solidFill>
                  <a:schemeClr val="bg1"/>
                </a:solidFill>
                <a:latin typeface="Bookman Old Style" panose="02050604050505020204" pitchFamily="18" charset="0"/>
                <a:cs typeface="Tahoma"/>
              </a:rPr>
              <a:t>h</a:t>
            </a:r>
            <a:r>
              <a:rPr sz="2000" i="1" u="sng" spc="-285" dirty="0">
                <a:solidFill>
                  <a:schemeClr val="bg1"/>
                </a:solidFill>
                <a:latin typeface="Bookman Old Style" panose="02050604050505020204" pitchFamily="18" charset="0"/>
                <a:cs typeface="Tahoma"/>
              </a:rPr>
              <a:t> </a:t>
            </a:r>
            <a:r>
              <a:rPr sz="2000" i="1" u="sng" spc="-240" dirty="0">
                <a:solidFill>
                  <a:schemeClr val="bg1"/>
                </a:solidFill>
                <a:latin typeface="Bookman Old Style" panose="02050604050505020204" pitchFamily="18" charset="0"/>
                <a:cs typeface="Tahoma"/>
              </a:rPr>
              <a:t>Y</a:t>
            </a:r>
            <a:r>
              <a:rPr sz="2000" i="1" u="sng" spc="-175" dirty="0">
                <a:solidFill>
                  <a:schemeClr val="bg1"/>
                </a:solidFill>
                <a:latin typeface="Bookman Old Style" panose="02050604050505020204" pitchFamily="18" charset="0"/>
                <a:cs typeface="Tahoma"/>
              </a:rPr>
              <a:t>e</a:t>
            </a:r>
            <a:r>
              <a:rPr sz="2000" i="1" u="sng" spc="-185" dirty="0">
                <a:solidFill>
                  <a:schemeClr val="bg1"/>
                </a:solidFill>
                <a:latin typeface="Bookman Old Style" panose="02050604050505020204" pitchFamily="18" charset="0"/>
                <a:cs typeface="Tahoma"/>
              </a:rPr>
              <a:t>a</a:t>
            </a:r>
            <a:r>
              <a:rPr sz="2000" i="1" u="sng" spc="-110" dirty="0">
                <a:solidFill>
                  <a:schemeClr val="bg1"/>
                </a:solidFill>
                <a:latin typeface="Bookman Old Style" panose="02050604050505020204" pitchFamily="18" charset="0"/>
                <a:cs typeface="Tahoma"/>
              </a:rPr>
              <a:t>r</a:t>
            </a:r>
            <a:r>
              <a:rPr lang="en-US" sz="2000" i="1" u="sng" spc="-110" dirty="0">
                <a:solidFill>
                  <a:schemeClr val="bg1"/>
                </a:solidFill>
                <a:latin typeface="Bookman Old Style" panose="02050604050505020204" pitchFamily="18" charset="0"/>
                <a:cs typeface="Tahoma"/>
              </a:rPr>
              <a:t> </a:t>
            </a:r>
            <a:r>
              <a:rPr sz="2000" i="1" u="sng" spc="-114" dirty="0">
                <a:solidFill>
                  <a:schemeClr val="bg1"/>
                </a:solidFill>
                <a:latin typeface="Bookman Old Style" panose="02050604050505020204" pitchFamily="18" charset="0"/>
                <a:cs typeface="Tahoma"/>
              </a:rPr>
              <a:t>:</a:t>
            </a:r>
            <a:r>
              <a:rPr sz="1800" b="1" spc="-185" dirty="0">
                <a:solidFill>
                  <a:schemeClr val="bg1"/>
                </a:solidFill>
                <a:latin typeface="Tahoma"/>
                <a:cs typeface="Tahoma"/>
              </a:rPr>
              <a:t> </a:t>
            </a:r>
            <a:r>
              <a:rPr sz="2000" spc="-60" dirty="0">
                <a:solidFill>
                  <a:schemeClr val="bg1"/>
                </a:solidFill>
                <a:latin typeface="Fira Sans Medium" panose="020B0603050000020004" pitchFamily="34" charset="0"/>
                <a:cs typeface="Tahoma"/>
              </a:rPr>
              <a:t>U</a:t>
            </a:r>
            <a:r>
              <a:rPr sz="2000" spc="-35" dirty="0">
                <a:solidFill>
                  <a:schemeClr val="bg1"/>
                </a:solidFill>
                <a:latin typeface="Fira Sans Medium" panose="020B0603050000020004" pitchFamily="34" charset="0"/>
                <a:cs typeface="Tahoma"/>
              </a:rPr>
              <a:t>n</a:t>
            </a:r>
            <a:r>
              <a:rPr sz="2000" spc="-25" dirty="0">
                <a:solidFill>
                  <a:schemeClr val="bg1"/>
                </a:solidFill>
                <a:latin typeface="Fira Sans Medium" panose="020B0603050000020004" pitchFamily="34" charset="0"/>
                <a:cs typeface="Tahoma"/>
              </a:rPr>
              <a:t>d</a:t>
            </a:r>
            <a:r>
              <a:rPr sz="2000" spc="-55" dirty="0">
                <a:solidFill>
                  <a:schemeClr val="bg1"/>
                </a:solidFill>
                <a:latin typeface="Fira Sans Medium" panose="020B0603050000020004" pitchFamily="34" charset="0"/>
                <a:cs typeface="Tahoma"/>
              </a:rPr>
              <a:t>er</a:t>
            </a:r>
            <a:r>
              <a:rPr sz="2000" spc="-135" dirty="0">
                <a:solidFill>
                  <a:schemeClr val="bg1"/>
                </a:solidFill>
                <a:latin typeface="Fira Sans Medium" panose="020B0603050000020004" pitchFamily="34" charset="0"/>
                <a:cs typeface="Tahoma"/>
              </a:rPr>
              <a:t>s</a:t>
            </a:r>
            <a:r>
              <a:rPr sz="2000" spc="-5" dirty="0">
                <a:solidFill>
                  <a:schemeClr val="bg1"/>
                </a:solidFill>
                <a:latin typeface="Fira Sans Medium" panose="020B0603050000020004" pitchFamily="34" charset="0"/>
                <a:cs typeface="Tahoma"/>
              </a:rPr>
              <a:t>t</a:t>
            </a:r>
            <a:r>
              <a:rPr sz="2000" spc="-50" dirty="0">
                <a:solidFill>
                  <a:schemeClr val="bg1"/>
                </a:solidFill>
                <a:latin typeface="Fira Sans Medium" panose="020B0603050000020004" pitchFamily="34" charset="0"/>
                <a:cs typeface="Tahoma"/>
              </a:rPr>
              <a:t>a</a:t>
            </a:r>
            <a:r>
              <a:rPr sz="2000" spc="-35" dirty="0">
                <a:solidFill>
                  <a:schemeClr val="bg1"/>
                </a:solidFill>
                <a:latin typeface="Fira Sans Medium" panose="020B0603050000020004" pitchFamily="34" charset="0"/>
                <a:cs typeface="Tahoma"/>
              </a:rPr>
              <a:t>n</a:t>
            </a:r>
            <a:r>
              <a:rPr sz="2000" spc="-25" dirty="0">
                <a:solidFill>
                  <a:schemeClr val="bg1"/>
                </a:solidFill>
                <a:latin typeface="Fira Sans Medium" panose="020B0603050000020004" pitchFamily="34" charset="0"/>
                <a:cs typeface="Tahoma"/>
              </a:rPr>
              <a:t>d</a:t>
            </a:r>
            <a:r>
              <a:rPr sz="2000" spc="-40" dirty="0">
                <a:solidFill>
                  <a:schemeClr val="bg1"/>
                </a:solidFill>
                <a:latin typeface="Fira Sans Medium" panose="020B0603050000020004" pitchFamily="34" charset="0"/>
                <a:cs typeface="Tahoma"/>
              </a:rPr>
              <a:t>i</a:t>
            </a:r>
            <a:r>
              <a:rPr sz="2000" spc="-35" dirty="0">
                <a:solidFill>
                  <a:schemeClr val="bg1"/>
                </a:solidFill>
                <a:latin typeface="Fira Sans Medium" panose="020B0603050000020004" pitchFamily="34" charset="0"/>
                <a:cs typeface="Tahoma"/>
              </a:rPr>
              <a:t>n</a:t>
            </a:r>
            <a:r>
              <a:rPr sz="2000" spc="-90" dirty="0">
                <a:solidFill>
                  <a:schemeClr val="bg1"/>
                </a:solidFill>
                <a:latin typeface="Fira Sans Medium" panose="020B0603050000020004" pitchFamily="34" charset="0"/>
                <a:cs typeface="Tahoma"/>
              </a:rPr>
              <a:t>g</a:t>
            </a:r>
            <a:r>
              <a:rPr lang="en-US" sz="2000" spc="-90" dirty="0">
                <a:solidFill>
                  <a:schemeClr val="bg1"/>
                </a:solidFill>
                <a:latin typeface="Fira Sans Medium" panose="020B0603050000020004" pitchFamily="34" charset="0"/>
                <a:cs typeface="Tahoma"/>
              </a:rPr>
              <a:t> </a:t>
            </a:r>
            <a:r>
              <a:rPr sz="2000" spc="-5" dirty="0">
                <a:solidFill>
                  <a:schemeClr val="bg1"/>
                </a:solidFill>
                <a:latin typeface="Fira Sans Medium" panose="020B0603050000020004" pitchFamily="34" charset="0"/>
                <a:cs typeface="Tahoma"/>
              </a:rPr>
              <a:t>t</a:t>
            </a:r>
            <a:r>
              <a:rPr sz="2000" spc="-35" dirty="0">
                <a:solidFill>
                  <a:schemeClr val="bg1"/>
                </a:solidFill>
                <a:latin typeface="Fira Sans Medium" panose="020B0603050000020004" pitchFamily="34" charset="0"/>
                <a:cs typeface="Tahoma"/>
              </a:rPr>
              <a:t>h</a:t>
            </a:r>
            <a:r>
              <a:rPr sz="2000" spc="-55" dirty="0">
                <a:solidFill>
                  <a:schemeClr val="bg1"/>
                </a:solidFill>
                <a:latin typeface="Fira Sans Medium" panose="020B0603050000020004" pitchFamily="34" charset="0"/>
                <a:cs typeface="Tahoma"/>
              </a:rPr>
              <a:t>e</a:t>
            </a:r>
            <a:r>
              <a:rPr sz="2000" spc="-260" dirty="0">
                <a:solidFill>
                  <a:schemeClr val="bg1"/>
                </a:solidFill>
                <a:latin typeface="Fira Sans Medium" panose="020B0603050000020004" pitchFamily="34" charset="0"/>
                <a:cs typeface="Tahoma"/>
              </a:rPr>
              <a:t> </a:t>
            </a:r>
            <a:r>
              <a:rPr sz="2000" spc="-50" dirty="0">
                <a:solidFill>
                  <a:schemeClr val="bg1"/>
                </a:solidFill>
                <a:latin typeface="Fira Sans Medium" panose="020B0603050000020004" pitchFamily="34" charset="0"/>
                <a:cs typeface="Tahoma"/>
              </a:rPr>
              <a:t>a</a:t>
            </a:r>
            <a:r>
              <a:rPr sz="2000" spc="-175" dirty="0">
                <a:solidFill>
                  <a:schemeClr val="bg1"/>
                </a:solidFill>
                <a:latin typeface="Fira Sans Medium" panose="020B0603050000020004" pitchFamily="34" charset="0"/>
                <a:cs typeface="Tahoma"/>
              </a:rPr>
              <a:t>g</a:t>
            </a:r>
            <a:r>
              <a:rPr sz="2000" spc="-55" dirty="0">
                <a:solidFill>
                  <a:schemeClr val="bg1"/>
                </a:solidFill>
                <a:latin typeface="Fira Sans Medium" panose="020B0603050000020004" pitchFamily="34" charset="0"/>
                <a:cs typeface="Tahoma"/>
              </a:rPr>
              <a:t>e</a:t>
            </a:r>
            <a:r>
              <a:rPr sz="2000" spc="-260" dirty="0">
                <a:solidFill>
                  <a:schemeClr val="bg1"/>
                </a:solidFill>
                <a:latin typeface="Fira Sans Medium" panose="020B0603050000020004" pitchFamily="34" charset="0"/>
                <a:cs typeface="Tahoma"/>
              </a:rPr>
              <a:t> </a:t>
            </a:r>
            <a:r>
              <a:rPr sz="2000" spc="-25" dirty="0">
                <a:solidFill>
                  <a:schemeClr val="bg1"/>
                </a:solidFill>
                <a:latin typeface="Fira Sans Medium" panose="020B0603050000020004" pitchFamily="34" charset="0"/>
                <a:cs typeface="Tahoma"/>
              </a:rPr>
              <a:t>d</a:t>
            </a:r>
            <a:r>
              <a:rPr sz="2000" spc="-55" dirty="0">
                <a:solidFill>
                  <a:schemeClr val="bg1"/>
                </a:solidFill>
                <a:latin typeface="Fira Sans Medium" panose="020B0603050000020004" pitchFamily="34" charset="0"/>
                <a:cs typeface="Tahoma"/>
              </a:rPr>
              <a:t>e</a:t>
            </a:r>
            <a:r>
              <a:rPr sz="2000" spc="-20" dirty="0">
                <a:solidFill>
                  <a:schemeClr val="bg1"/>
                </a:solidFill>
                <a:latin typeface="Fira Sans Medium" panose="020B0603050000020004" pitchFamily="34" charset="0"/>
                <a:cs typeface="Tahoma"/>
              </a:rPr>
              <a:t>m</a:t>
            </a:r>
            <a:r>
              <a:rPr sz="2000" spc="-45" dirty="0">
                <a:solidFill>
                  <a:schemeClr val="bg1"/>
                </a:solidFill>
                <a:latin typeface="Fira Sans Medium" panose="020B0603050000020004" pitchFamily="34" charset="0"/>
                <a:cs typeface="Tahoma"/>
              </a:rPr>
              <a:t>o</a:t>
            </a:r>
            <a:r>
              <a:rPr sz="2000" spc="-130" dirty="0">
                <a:solidFill>
                  <a:schemeClr val="bg1"/>
                </a:solidFill>
                <a:latin typeface="Fira Sans Medium" panose="020B0603050000020004" pitchFamily="34" charset="0"/>
                <a:cs typeface="Tahoma"/>
              </a:rPr>
              <a:t>g</a:t>
            </a:r>
            <a:r>
              <a:rPr sz="2000" spc="-55" dirty="0">
                <a:solidFill>
                  <a:schemeClr val="bg1"/>
                </a:solidFill>
                <a:latin typeface="Fira Sans Medium" panose="020B0603050000020004" pitchFamily="34" charset="0"/>
                <a:cs typeface="Tahoma"/>
              </a:rPr>
              <a:t>r</a:t>
            </a:r>
            <a:r>
              <a:rPr sz="2000" spc="-50" dirty="0">
                <a:solidFill>
                  <a:schemeClr val="bg1"/>
                </a:solidFill>
                <a:latin typeface="Fira Sans Medium" panose="020B0603050000020004" pitchFamily="34" charset="0"/>
                <a:cs typeface="Tahoma"/>
              </a:rPr>
              <a:t>a</a:t>
            </a:r>
            <a:r>
              <a:rPr sz="2000" spc="-25" dirty="0">
                <a:solidFill>
                  <a:schemeClr val="bg1"/>
                </a:solidFill>
                <a:latin typeface="Fira Sans Medium" panose="020B0603050000020004" pitchFamily="34" charset="0"/>
                <a:cs typeface="Tahoma"/>
              </a:rPr>
              <a:t>p</a:t>
            </a:r>
            <a:r>
              <a:rPr sz="2000" spc="-35" dirty="0">
                <a:solidFill>
                  <a:schemeClr val="bg1"/>
                </a:solidFill>
                <a:latin typeface="Fira Sans Medium" panose="020B0603050000020004" pitchFamily="34" charset="0"/>
                <a:cs typeface="Tahoma"/>
              </a:rPr>
              <a:t>h</a:t>
            </a:r>
            <a:r>
              <a:rPr sz="2000" spc="35" dirty="0">
                <a:solidFill>
                  <a:schemeClr val="bg1"/>
                </a:solidFill>
                <a:latin typeface="Fira Sans Medium" panose="020B0603050000020004" pitchFamily="34" charset="0"/>
                <a:cs typeface="Tahoma"/>
              </a:rPr>
              <a:t>i</a:t>
            </a:r>
            <a:r>
              <a:rPr sz="2000" spc="-85" dirty="0">
                <a:solidFill>
                  <a:schemeClr val="bg1"/>
                </a:solidFill>
                <a:latin typeface="Fira Sans Medium" panose="020B0603050000020004" pitchFamily="34" charset="0"/>
                <a:cs typeface="Tahoma"/>
              </a:rPr>
              <a:t>c</a:t>
            </a:r>
            <a:r>
              <a:rPr sz="2000" spc="-50" dirty="0">
                <a:solidFill>
                  <a:schemeClr val="bg1"/>
                </a:solidFill>
                <a:latin typeface="Fira Sans Medium" panose="020B0603050000020004" pitchFamily="34" charset="0"/>
                <a:cs typeface="Tahoma"/>
              </a:rPr>
              <a:t>s</a:t>
            </a:r>
            <a:r>
              <a:rPr sz="2000" spc="-270" dirty="0">
                <a:solidFill>
                  <a:schemeClr val="bg1"/>
                </a:solidFill>
                <a:latin typeface="Fira Sans Medium" panose="020B0603050000020004" pitchFamily="34" charset="0"/>
                <a:cs typeface="Tahoma"/>
              </a:rPr>
              <a:t> </a:t>
            </a:r>
            <a:r>
              <a:rPr sz="2000" spc="-25" dirty="0">
                <a:solidFill>
                  <a:schemeClr val="bg1"/>
                </a:solidFill>
                <a:latin typeface="Fira Sans Medium" panose="020B0603050000020004" pitchFamily="34" charset="0"/>
                <a:cs typeface="Tahoma"/>
              </a:rPr>
              <a:t>of </a:t>
            </a:r>
            <a:r>
              <a:rPr sz="2000" spc="-55" dirty="0">
                <a:solidFill>
                  <a:schemeClr val="bg1"/>
                </a:solidFill>
                <a:latin typeface="Fira Sans Medium" panose="020B0603050000020004" pitchFamily="34" charset="0"/>
                <a:cs typeface="Tahoma"/>
              </a:rPr>
              <a:t>entertainers.</a:t>
            </a:r>
            <a:endParaRPr sz="1800" dirty="0">
              <a:solidFill>
                <a:schemeClr val="bg1"/>
              </a:solidFill>
              <a:latin typeface="Fira Sans Medium" panose="020B0603050000020004" pitchFamily="34" charset="0"/>
              <a:cs typeface="Tahoma"/>
            </a:endParaRPr>
          </a:p>
        </p:txBody>
      </p:sp>
      <p:grpSp>
        <p:nvGrpSpPr>
          <p:cNvPr id="7" name="object 9">
            <a:extLst>
              <a:ext uri="{FF2B5EF4-FFF2-40B4-BE49-F238E27FC236}">
                <a16:creationId xmlns:a16="http://schemas.microsoft.com/office/drawing/2014/main" id="{F57B33DB-7D5E-2A3E-A7BB-90029C3CFE8D}"/>
              </a:ext>
            </a:extLst>
          </p:cNvPr>
          <p:cNvGrpSpPr/>
          <p:nvPr/>
        </p:nvGrpSpPr>
        <p:grpSpPr>
          <a:xfrm>
            <a:off x="9720325" y="7293910"/>
            <a:ext cx="531495" cy="531495"/>
            <a:chOff x="7430516" y="5535040"/>
            <a:chExt cx="531495" cy="531495"/>
          </a:xfrm>
          <a:solidFill>
            <a:schemeClr val="bg1"/>
          </a:solidFill>
        </p:grpSpPr>
        <p:sp>
          <p:nvSpPr>
            <p:cNvPr id="8" name="object 10">
              <a:extLst>
                <a:ext uri="{FF2B5EF4-FFF2-40B4-BE49-F238E27FC236}">
                  <a16:creationId xmlns:a16="http://schemas.microsoft.com/office/drawing/2014/main" id="{4A4167B2-D641-0B93-29FD-A66F0E63AB7C}"/>
                </a:ext>
              </a:extLst>
            </p:cNvPr>
            <p:cNvSpPr/>
            <p:nvPr/>
          </p:nvSpPr>
          <p:spPr>
            <a:xfrm>
              <a:off x="7434326" y="5538850"/>
              <a:ext cx="523875" cy="523875"/>
            </a:xfrm>
            <a:custGeom>
              <a:avLst/>
              <a:gdLst/>
              <a:ahLst/>
              <a:cxnLst/>
              <a:rect l="l" t="t" r="r" b="b"/>
              <a:pathLst>
                <a:path w="523875" h="523875">
                  <a:moveTo>
                    <a:pt x="425957" y="0"/>
                  </a:moveTo>
                  <a:lnTo>
                    <a:pt x="97790" y="0"/>
                  </a:lnTo>
                  <a:lnTo>
                    <a:pt x="59686" y="7671"/>
                  </a:lnTo>
                  <a:lnTo>
                    <a:pt x="28606" y="28606"/>
                  </a:lnTo>
                  <a:lnTo>
                    <a:pt x="7671" y="59686"/>
                  </a:lnTo>
                  <a:lnTo>
                    <a:pt x="0" y="97790"/>
                  </a:lnTo>
                  <a:lnTo>
                    <a:pt x="0" y="425957"/>
                  </a:lnTo>
                  <a:lnTo>
                    <a:pt x="7671" y="464081"/>
                  </a:lnTo>
                  <a:lnTo>
                    <a:pt x="28606" y="495204"/>
                  </a:lnTo>
                  <a:lnTo>
                    <a:pt x="59686" y="516183"/>
                  </a:lnTo>
                  <a:lnTo>
                    <a:pt x="97790" y="523875"/>
                  </a:lnTo>
                  <a:lnTo>
                    <a:pt x="425957" y="523875"/>
                  </a:lnTo>
                  <a:lnTo>
                    <a:pt x="464081" y="516183"/>
                  </a:lnTo>
                  <a:lnTo>
                    <a:pt x="495204" y="495204"/>
                  </a:lnTo>
                  <a:lnTo>
                    <a:pt x="516183" y="464081"/>
                  </a:lnTo>
                  <a:lnTo>
                    <a:pt x="523875" y="425957"/>
                  </a:lnTo>
                  <a:lnTo>
                    <a:pt x="523875" y="97790"/>
                  </a:lnTo>
                  <a:lnTo>
                    <a:pt x="516183" y="59686"/>
                  </a:lnTo>
                  <a:lnTo>
                    <a:pt x="495204" y="28606"/>
                  </a:lnTo>
                  <a:lnTo>
                    <a:pt x="464081" y="7671"/>
                  </a:lnTo>
                  <a:lnTo>
                    <a:pt x="425957" y="0"/>
                  </a:lnTo>
                  <a:close/>
                </a:path>
              </a:pathLst>
            </a:custGeom>
            <a:grpFill/>
          </p:spPr>
          <p:txBody>
            <a:bodyPr wrap="square" lIns="0" tIns="0" rIns="0" bIns="0" rtlCol="0"/>
            <a:lstStyle/>
            <a:p>
              <a:endParaRPr/>
            </a:p>
          </p:txBody>
        </p:sp>
        <p:sp>
          <p:nvSpPr>
            <p:cNvPr id="9" name="object 11">
              <a:extLst>
                <a:ext uri="{FF2B5EF4-FFF2-40B4-BE49-F238E27FC236}">
                  <a16:creationId xmlns:a16="http://schemas.microsoft.com/office/drawing/2014/main" id="{ED504938-606B-2552-4107-0B67AA0DF493}"/>
                </a:ext>
              </a:extLst>
            </p:cNvPr>
            <p:cNvSpPr/>
            <p:nvPr/>
          </p:nvSpPr>
          <p:spPr>
            <a:xfrm>
              <a:off x="7434326" y="5538850"/>
              <a:ext cx="523875" cy="523875"/>
            </a:xfrm>
            <a:custGeom>
              <a:avLst/>
              <a:gdLst/>
              <a:ahLst/>
              <a:cxnLst/>
              <a:rect l="l" t="t" r="r" b="b"/>
              <a:pathLst>
                <a:path w="523875" h="523875">
                  <a:moveTo>
                    <a:pt x="0" y="97790"/>
                  </a:moveTo>
                  <a:lnTo>
                    <a:pt x="7671" y="59686"/>
                  </a:lnTo>
                  <a:lnTo>
                    <a:pt x="28606" y="28606"/>
                  </a:lnTo>
                  <a:lnTo>
                    <a:pt x="59686" y="7671"/>
                  </a:lnTo>
                  <a:lnTo>
                    <a:pt x="97790" y="0"/>
                  </a:lnTo>
                  <a:lnTo>
                    <a:pt x="425957" y="0"/>
                  </a:lnTo>
                  <a:lnTo>
                    <a:pt x="464081" y="7671"/>
                  </a:lnTo>
                  <a:lnTo>
                    <a:pt x="495204" y="28606"/>
                  </a:lnTo>
                  <a:lnTo>
                    <a:pt x="516183" y="59686"/>
                  </a:lnTo>
                  <a:lnTo>
                    <a:pt x="523875" y="97790"/>
                  </a:lnTo>
                  <a:lnTo>
                    <a:pt x="523875" y="425957"/>
                  </a:lnTo>
                  <a:lnTo>
                    <a:pt x="516183" y="464081"/>
                  </a:lnTo>
                  <a:lnTo>
                    <a:pt x="495204" y="495204"/>
                  </a:lnTo>
                  <a:lnTo>
                    <a:pt x="464081" y="516183"/>
                  </a:lnTo>
                  <a:lnTo>
                    <a:pt x="425957" y="523875"/>
                  </a:lnTo>
                  <a:lnTo>
                    <a:pt x="97790" y="523875"/>
                  </a:lnTo>
                  <a:lnTo>
                    <a:pt x="59686" y="516183"/>
                  </a:lnTo>
                  <a:lnTo>
                    <a:pt x="28606" y="495204"/>
                  </a:lnTo>
                  <a:lnTo>
                    <a:pt x="7671" y="464081"/>
                  </a:lnTo>
                  <a:lnTo>
                    <a:pt x="0" y="425957"/>
                  </a:lnTo>
                  <a:lnTo>
                    <a:pt x="0" y="97790"/>
                  </a:lnTo>
                  <a:close/>
                </a:path>
              </a:pathLst>
            </a:custGeom>
            <a:grpFill/>
            <a:ln w="7620">
              <a:solidFill>
                <a:srgbClr val="DAB9DD"/>
              </a:solidFill>
            </a:ln>
          </p:spPr>
          <p:txBody>
            <a:bodyPr wrap="square" lIns="0" tIns="0" rIns="0" bIns="0" rtlCol="0"/>
            <a:lstStyle/>
            <a:p>
              <a:endParaRPr dirty="0"/>
            </a:p>
          </p:txBody>
        </p:sp>
      </p:grpSp>
      <p:sp>
        <p:nvSpPr>
          <p:cNvPr id="10" name="object 12">
            <a:extLst>
              <a:ext uri="{FF2B5EF4-FFF2-40B4-BE49-F238E27FC236}">
                <a16:creationId xmlns:a16="http://schemas.microsoft.com/office/drawing/2014/main" id="{3FD95EC9-734F-E4D4-6345-5CD7F9797B0C}"/>
              </a:ext>
            </a:extLst>
          </p:cNvPr>
          <p:cNvSpPr txBox="1"/>
          <p:nvPr/>
        </p:nvSpPr>
        <p:spPr>
          <a:xfrm>
            <a:off x="9888853" y="7365113"/>
            <a:ext cx="201295" cy="414655"/>
          </a:xfrm>
          <a:prstGeom prst="rect">
            <a:avLst/>
          </a:prstGeom>
        </p:spPr>
        <p:txBody>
          <a:bodyPr vert="horz" wrap="square" lIns="0" tIns="12700" rIns="0" bIns="0" rtlCol="0">
            <a:spAutoFit/>
          </a:bodyPr>
          <a:lstStyle/>
          <a:p>
            <a:pPr marL="12700">
              <a:lnSpc>
                <a:spcPct val="100000"/>
              </a:lnSpc>
              <a:spcBef>
                <a:spcPts val="100"/>
              </a:spcBef>
            </a:pPr>
            <a:r>
              <a:rPr sz="2550" b="1" spc="105" dirty="0">
                <a:solidFill>
                  <a:srgbClr val="272424"/>
                </a:solidFill>
                <a:latin typeface="Fira Sans Medium" panose="020B0603050000020004" pitchFamily="34" charset="0"/>
                <a:cs typeface="Times New Roman"/>
              </a:rPr>
              <a:t>2</a:t>
            </a:r>
            <a:endParaRPr sz="2550" dirty="0">
              <a:latin typeface="Fira Sans Medium" panose="020B0603050000020004" pitchFamily="34" charset="0"/>
              <a:cs typeface="Times New Roman"/>
            </a:endParaRPr>
          </a:p>
        </p:txBody>
      </p:sp>
      <p:sp>
        <p:nvSpPr>
          <p:cNvPr id="11" name="object 13">
            <a:extLst>
              <a:ext uri="{FF2B5EF4-FFF2-40B4-BE49-F238E27FC236}">
                <a16:creationId xmlns:a16="http://schemas.microsoft.com/office/drawing/2014/main" id="{DF4559FA-58D3-4336-5963-B223506D14E4}"/>
              </a:ext>
            </a:extLst>
          </p:cNvPr>
          <p:cNvSpPr txBox="1"/>
          <p:nvPr/>
        </p:nvSpPr>
        <p:spPr>
          <a:xfrm>
            <a:off x="10705706" y="7155212"/>
            <a:ext cx="5757869" cy="809452"/>
          </a:xfrm>
          <a:prstGeom prst="rect">
            <a:avLst/>
          </a:prstGeom>
        </p:spPr>
        <p:txBody>
          <a:bodyPr vert="horz" wrap="square" lIns="0" tIns="12065" rIns="0" bIns="0" rtlCol="0">
            <a:spAutoFit/>
          </a:bodyPr>
          <a:lstStyle/>
          <a:p>
            <a:pPr marL="12700" marR="5080">
              <a:lnSpc>
                <a:spcPct val="135600"/>
              </a:lnSpc>
              <a:spcBef>
                <a:spcPts val="95"/>
              </a:spcBef>
            </a:pPr>
            <a:r>
              <a:rPr sz="2000" i="1" u="sng" spc="-140" dirty="0">
                <a:solidFill>
                  <a:schemeClr val="bg1"/>
                </a:solidFill>
                <a:latin typeface="Bookman Old Style" panose="02050604050505020204" pitchFamily="18" charset="0"/>
                <a:cs typeface="Tahoma"/>
              </a:rPr>
              <a:t>Break</a:t>
            </a:r>
            <a:r>
              <a:rPr lang="en-US" sz="2000" i="1" u="sng" spc="-140" dirty="0">
                <a:solidFill>
                  <a:schemeClr val="bg1"/>
                </a:solidFill>
                <a:latin typeface="Bookman Old Style" panose="02050604050505020204" pitchFamily="18" charset="0"/>
                <a:cs typeface="Tahoma"/>
              </a:rPr>
              <a:t> </a:t>
            </a:r>
            <a:r>
              <a:rPr sz="2000" i="1" u="sng" spc="-140" dirty="0">
                <a:solidFill>
                  <a:schemeClr val="bg1"/>
                </a:solidFill>
                <a:latin typeface="Bookman Old Style" panose="02050604050505020204" pitchFamily="18" charset="0"/>
                <a:cs typeface="Tahoma"/>
              </a:rPr>
              <a:t>through</a:t>
            </a:r>
            <a:r>
              <a:rPr sz="2000" i="1" u="sng" spc="-190" dirty="0">
                <a:solidFill>
                  <a:schemeClr val="bg1"/>
                </a:solidFill>
                <a:latin typeface="Bookman Old Style" panose="02050604050505020204" pitchFamily="18" charset="0"/>
                <a:cs typeface="Tahoma"/>
              </a:rPr>
              <a:t> </a:t>
            </a:r>
            <a:r>
              <a:rPr sz="2000" i="1" u="sng" spc="-160" dirty="0">
                <a:solidFill>
                  <a:schemeClr val="bg1"/>
                </a:solidFill>
                <a:latin typeface="Bookman Old Style" panose="02050604050505020204" pitchFamily="18" charset="0"/>
                <a:cs typeface="Tahoma"/>
              </a:rPr>
              <a:t>Year</a:t>
            </a:r>
            <a:r>
              <a:rPr lang="en-US" sz="2000" i="1" u="sng" spc="-160" dirty="0">
                <a:solidFill>
                  <a:schemeClr val="bg1"/>
                </a:solidFill>
                <a:latin typeface="Bookman Old Style" panose="02050604050505020204" pitchFamily="18" charset="0"/>
                <a:cs typeface="Tahoma"/>
              </a:rPr>
              <a:t> </a:t>
            </a:r>
            <a:r>
              <a:rPr sz="2000" i="1" u="sng" spc="-160" dirty="0">
                <a:solidFill>
                  <a:schemeClr val="bg1"/>
                </a:solidFill>
                <a:latin typeface="Bookman Old Style" panose="02050604050505020204" pitchFamily="18" charset="0"/>
                <a:cs typeface="Tahoma"/>
              </a:rPr>
              <a:t>:</a:t>
            </a:r>
            <a:r>
              <a:rPr sz="2000" i="1" spc="-235" dirty="0">
                <a:solidFill>
                  <a:schemeClr val="bg1"/>
                </a:solidFill>
                <a:latin typeface="Tahoma"/>
                <a:cs typeface="Tahoma"/>
              </a:rPr>
              <a:t> </a:t>
            </a:r>
            <a:r>
              <a:rPr sz="2000" spc="-70" dirty="0">
                <a:solidFill>
                  <a:schemeClr val="bg1"/>
                </a:solidFill>
                <a:latin typeface="Fira Sans Medium" panose="020B0603050000020004" pitchFamily="34" charset="0"/>
                <a:cs typeface="Tahoma"/>
              </a:rPr>
              <a:t>Identifying</a:t>
            </a:r>
            <a:r>
              <a:rPr sz="2000" spc="-180" dirty="0">
                <a:solidFill>
                  <a:schemeClr val="bg1"/>
                </a:solidFill>
                <a:latin typeface="Fira Sans Medium" panose="020B0603050000020004" pitchFamily="34" charset="0"/>
                <a:cs typeface="Tahoma"/>
              </a:rPr>
              <a:t> </a:t>
            </a:r>
            <a:r>
              <a:rPr sz="2000" spc="-65" dirty="0">
                <a:solidFill>
                  <a:schemeClr val="bg1"/>
                </a:solidFill>
                <a:latin typeface="Fira Sans Medium" panose="020B0603050000020004" pitchFamily="34" charset="0"/>
                <a:cs typeface="Tahoma"/>
              </a:rPr>
              <a:t>when</a:t>
            </a:r>
            <a:r>
              <a:rPr sz="2000" spc="-260" dirty="0">
                <a:solidFill>
                  <a:schemeClr val="bg1"/>
                </a:solidFill>
                <a:latin typeface="Fira Sans Medium" panose="020B0603050000020004" pitchFamily="34" charset="0"/>
                <a:cs typeface="Tahoma"/>
              </a:rPr>
              <a:t> </a:t>
            </a:r>
            <a:r>
              <a:rPr sz="2000" spc="-50" dirty="0">
                <a:solidFill>
                  <a:schemeClr val="bg1"/>
                </a:solidFill>
                <a:latin typeface="Fira Sans Medium" panose="020B0603050000020004" pitchFamily="34" charset="0"/>
                <a:cs typeface="Tahoma"/>
              </a:rPr>
              <a:t>entertainers </a:t>
            </a:r>
            <a:r>
              <a:rPr sz="2000" spc="-545" dirty="0">
                <a:solidFill>
                  <a:schemeClr val="bg1"/>
                </a:solidFill>
                <a:latin typeface="Fira Sans Medium" panose="020B0603050000020004" pitchFamily="34" charset="0"/>
                <a:cs typeface="Tahoma"/>
              </a:rPr>
              <a:t> </a:t>
            </a:r>
            <a:r>
              <a:rPr sz="2000" spc="-30" dirty="0">
                <a:solidFill>
                  <a:schemeClr val="bg1"/>
                </a:solidFill>
                <a:latin typeface="Fira Sans Medium" panose="020B0603050000020004" pitchFamily="34" charset="0"/>
                <a:cs typeface="Tahoma"/>
              </a:rPr>
              <a:t>typically</a:t>
            </a:r>
            <a:r>
              <a:rPr sz="2000" spc="-275" dirty="0">
                <a:solidFill>
                  <a:schemeClr val="bg1"/>
                </a:solidFill>
                <a:latin typeface="Fira Sans Medium" panose="020B0603050000020004" pitchFamily="34" charset="0"/>
                <a:cs typeface="Tahoma"/>
              </a:rPr>
              <a:t> </a:t>
            </a:r>
            <a:r>
              <a:rPr sz="2000" spc="-55" dirty="0">
                <a:solidFill>
                  <a:schemeClr val="bg1"/>
                </a:solidFill>
                <a:latin typeface="Fira Sans Medium" panose="020B0603050000020004" pitchFamily="34" charset="0"/>
                <a:cs typeface="Tahoma"/>
              </a:rPr>
              <a:t>achieve</a:t>
            </a:r>
            <a:r>
              <a:rPr sz="2000" spc="-254" dirty="0">
                <a:solidFill>
                  <a:schemeClr val="bg1"/>
                </a:solidFill>
                <a:latin typeface="Fira Sans Medium" panose="020B0603050000020004" pitchFamily="34" charset="0"/>
                <a:cs typeface="Tahoma"/>
              </a:rPr>
              <a:t> </a:t>
            </a:r>
            <a:r>
              <a:rPr sz="2000" spc="-30" dirty="0">
                <a:solidFill>
                  <a:schemeClr val="bg1"/>
                </a:solidFill>
                <a:latin typeface="Fira Sans Medium" panose="020B0603050000020004" pitchFamily="34" charset="0"/>
                <a:cs typeface="Tahoma"/>
              </a:rPr>
              <a:t>their</a:t>
            </a:r>
            <a:r>
              <a:rPr sz="2000" spc="-280" dirty="0">
                <a:solidFill>
                  <a:schemeClr val="bg1"/>
                </a:solidFill>
                <a:latin typeface="Fira Sans Medium" panose="020B0603050000020004" pitchFamily="34" charset="0"/>
                <a:cs typeface="Tahoma"/>
              </a:rPr>
              <a:t> </a:t>
            </a:r>
            <a:r>
              <a:rPr sz="2000" spc="-40" dirty="0">
                <a:solidFill>
                  <a:schemeClr val="bg1"/>
                </a:solidFill>
                <a:latin typeface="Fira Sans Medium" panose="020B0603050000020004" pitchFamily="34" charset="0"/>
                <a:cs typeface="Tahoma"/>
              </a:rPr>
              <a:t>first</a:t>
            </a:r>
            <a:r>
              <a:rPr sz="2000" spc="-270" dirty="0">
                <a:solidFill>
                  <a:schemeClr val="bg1"/>
                </a:solidFill>
                <a:latin typeface="Fira Sans Medium" panose="020B0603050000020004" pitchFamily="34" charset="0"/>
                <a:cs typeface="Tahoma"/>
              </a:rPr>
              <a:t> </a:t>
            </a:r>
            <a:r>
              <a:rPr sz="2000" spc="-40" dirty="0">
                <a:solidFill>
                  <a:schemeClr val="bg1"/>
                </a:solidFill>
                <a:latin typeface="Fira Sans Medium" panose="020B0603050000020004" pitchFamily="34" charset="0"/>
                <a:cs typeface="Tahoma"/>
              </a:rPr>
              <a:t>significant</a:t>
            </a:r>
            <a:r>
              <a:rPr sz="2000" spc="-265" dirty="0">
                <a:solidFill>
                  <a:schemeClr val="bg1"/>
                </a:solidFill>
                <a:latin typeface="Fira Sans Medium" panose="020B0603050000020004" pitchFamily="34" charset="0"/>
                <a:cs typeface="Tahoma"/>
              </a:rPr>
              <a:t> </a:t>
            </a:r>
            <a:r>
              <a:rPr sz="2000" spc="-65" dirty="0">
                <a:solidFill>
                  <a:schemeClr val="bg1"/>
                </a:solidFill>
                <a:latin typeface="Fira Sans Medium" panose="020B0603050000020004" pitchFamily="34" charset="0"/>
                <a:cs typeface="Tahoma"/>
              </a:rPr>
              <a:t>success</a:t>
            </a:r>
            <a:r>
              <a:rPr sz="2000" spc="-65" dirty="0">
                <a:solidFill>
                  <a:schemeClr val="bg1"/>
                </a:solidFill>
                <a:latin typeface="Tahoma"/>
                <a:cs typeface="Tahoma"/>
              </a:rPr>
              <a:t>.</a:t>
            </a:r>
            <a:endParaRPr sz="1800" dirty="0">
              <a:solidFill>
                <a:schemeClr val="bg1"/>
              </a:solidFill>
              <a:latin typeface="Tahoma"/>
              <a:cs typeface="Tahoma"/>
            </a:endParaRPr>
          </a:p>
        </p:txBody>
      </p:sp>
      <p:grpSp>
        <p:nvGrpSpPr>
          <p:cNvPr id="12" name="object 14">
            <a:extLst>
              <a:ext uri="{FF2B5EF4-FFF2-40B4-BE49-F238E27FC236}">
                <a16:creationId xmlns:a16="http://schemas.microsoft.com/office/drawing/2014/main" id="{297FAAD4-ACD2-EC49-F2C0-2F41256DFA22}"/>
              </a:ext>
            </a:extLst>
          </p:cNvPr>
          <p:cNvGrpSpPr/>
          <p:nvPr/>
        </p:nvGrpSpPr>
        <p:grpSpPr>
          <a:xfrm>
            <a:off x="810577" y="8772920"/>
            <a:ext cx="532130" cy="531495"/>
            <a:chOff x="810577" y="6811391"/>
            <a:chExt cx="532130" cy="531495"/>
          </a:xfrm>
          <a:solidFill>
            <a:schemeClr val="bg1"/>
          </a:solidFill>
        </p:grpSpPr>
        <p:sp>
          <p:nvSpPr>
            <p:cNvPr id="13" name="object 15">
              <a:extLst>
                <a:ext uri="{FF2B5EF4-FFF2-40B4-BE49-F238E27FC236}">
                  <a16:creationId xmlns:a16="http://schemas.microsoft.com/office/drawing/2014/main" id="{A46489D0-F489-2410-76D1-946A567FE247}"/>
                </a:ext>
              </a:extLst>
            </p:cNvPr>
            <p:cNvSpPr/>
            <p:nvPr/>
          </p:nvSpPr>
          <p:spPr>
            <a:xfrm>
              <a:off x="814387" y="6815201"/>
              <a:ext cx="524510" cy="523875"/>
            </a:xfrm>
            <a:custGeom>
              <a:avLst/>
              <a:gdLst/>
              <a:ahLst/>
              <a:cxnLst/>
              <a:rect l="l" t="t" r="r" b="b"/>
              <a:pathLst>
                <a:path w="524510" h="523875">
                  <a:moveTo>
                    <a:pt x="426072" y="0"/>
                  </a:moveTo>
                  <a:lnTo>
                    <a:pt x="97802" y="0"/>
                  </a:lnTo>
                  <a:lnTo>
                    <a:pt x="59734" y="7671"/>
                  </a:lnTo>
                  <a:lnTo>
                    <a:pt x="28646" y="28606"/>
                  </a:lnTo>
                  <a:lnTo>
                    <a:pt x="7686" y="59686"/>
                  </a:lnTo>
                  <a:lnTo>
                    <a:pt x="0" y="97790"/>
                  </a:lnTo>
                  <a:lnTo>
                    <a:pt x="0" y="426008"/>
                  </a:lnTo>
                  <a:lnTo>
                    <a:pt x="7686" y="464077"/>
                  </a:lnTo>
                  <a:lnTo>
                    <a:pt x="28646" y="495165"/>
                  </a:lnTo>
                  <a:lnTo>
                    <a:pt x="59734" y="516125"/>
                  </a:lnTo>
                  <a:lnTo>
                    <a:pt x="97802" y="523811"/>
                  </a:lnTo>
                  <a:lnTo>
                    <a:pt x="426072" y="523811"/>
                  </a:lnTo>
                  <a:lnTo>
                    <a:pt x="464166" y="516125"/>
                  </a:lnTo>
                  <a:lnTo>
                    <a:pt x="495274" y="495165"/>
                  </a:lnTo>
                  <a:lnTo>
                    <a:pt x="516247" y="464077"/>
                  </a:lnTo>
                  <a:lnTo>
                    <a:pt x="523938" y="426008"/>
                  </a:lnTo>
                  <a:lnTo>
                    <a:pt x="523938" y="97790"/>
                  </a:lnTo>
                  <a:lnTo>
                    <a:pt x="516247" y="59686"/>
                  </a:lnTo>
                  <a:lnTo>
                    <a:pt x="495274" y="28606"/>
                  </a:lnTo>
                  <a:lnTo>
                    <a:pt x="464166" y="7671"/>
                  </a:lnTo>
                  <a:lnTo>
                    <a:pt x="426072" y="0"/>
                  </a:lnTo>
                  <a:close/>
                </a:path>
              </a:pathLst>
            </a:custGeom>
            <a:grpFill/>
          </p:spPr>
          <p:txBody>
            <a:bodyPr wrap="square" lIns="0" tIns="0" rIns="0" bIns="0" rtlCol="0"/>
            <a:lstStyle/>
            <a:p>
              <a:endParaRPr/>
            </a:p>
          </p:txBody>
        </p:sp>
        <p:sp>
          <p:nvSpPr>
            <p:cNvPr id="14" name="object 16">
              <a:extLst>
                <a:ext uri="{FF2B5EF4-FFF2-40B4-BE49-F238E27FC236}">
                  <a16:creationId xmlns:a16="http://schemas.microsoft.com/office/drawing/2014/main" id="{392486F2-2D22-CEBF-A5F8-F8226383ACD0}"/>
                </a:ext>
              </a:extLst>
            </p:cNvPr>
            <p:cNvSpPr/>
            <p:nvPr/>
          </p:nvSpPr>
          <p:spPr>
            <a:xfrm>
              <a:off x="814387" y="6815201"/>
              <a:ext cx="524510" cy="523875"/>
            </a:xfrm>
            <a:custGeom>
              <a:avLst/>
              <a:gdLst/>
              <a:ahLst/>
              <a:cxnLst/>
              <a:rect l="l" t="t" r="r" b="b"/>
              <a:pathLst>
                <a:path w="524510" h="523875">
                  <a:moveTo>
                    <a:pt x="0" y="97790"/>
                  </a:moveTo>
                  <a:lnTo>
                    <a:pt x="7686" y="59686"/>
                  </a:lnTo>
                  <a:lnTo>
                    <a:pt x="28646" y="28606"/>
                  </a:lnTo>
                  <a:lnTo>
                    <a:pt x="59734" y="7671"/>
                  </a:lnTo>
                  <a:lnTo>
                    <a:pt x="97802" y="0"/>
                  </a:lnTo>
                  <a:lnTo>
                    <a:pt x="426072" y="0"/>
                  </a:lnTo>
                  <a:lnTo>
                    <a:pt x="464166" y="7671"/>
                  </a:lnTo>
                  <a:lnTo>
                    <a:pt x="495274" y="28606"/>
                  </a:lnTo>
                  <a:lnTo>
                    <a:pt x="516247" y="59686"/>
                  </a:lnTo>
                  <a:lnTo>
                    <a:pt x="523938" y="97790"/>
                  </a:lnTo>
                  <a:lnTo>
                    <a:pt x="523938" y="426008"/>
                  </a:lnTo>
                  <a:lnTo>
                    <a:pt x="516247" y="464077"/>
                  </a:lnTo>
                  <a:lnTo>
                    <a:pt x="495274" y="495165"/>
                  </a:lnTo>
                  <a:lnTo>
                    <a:pt x="464166" y="516125"/>
                  </a:lnTo>
                  <a:lnTo>
                    <a:pt x="426072" y="523811"/>
                  </a:lnTo>
                  <a:lnTo>
                    <a:pt x="97802" y="523811"/>
                  </a:lnTo>
                  <a:lnTo>
                    <a:pt x="59734" y="516125"/>
                  </a:lnTo>
                  <a:lnTo>
                    <a:pt x="28646" y="495165"/>
                  </a:lnTo>
                  <a:lnTo>
                    <a:pt x="7686" y="464077"/>
                  </a:lnTo>
                  <a:lnTo>
                    <a:pt x="0" y="426008"/>
                  </a:lnTo>
                  <a:lnTo>
                    <a:pt x="0" y="97790"/>
                  </a:lnTo>
                  <a:close/>
                </a:path>
              </a:pathLst>
            </a:custGeom>
            <a:grpFill/>
            <a:ln w="7620">
              <a:solidFill>
                <a:srgbClr val="DAB9DD"/>
              </a:solidFill>
            </a:ln>
          </p:spPr>
          <p:txBody>
            <a:bodyPr wrap="square" lIns="0" tIns="0" rIns="0" bIns="0" rtlCol="0"/>
            <a:lstStyle/>
            <a:p>
              <a:endParaRPr/>
            </a:p>
          </p:txBody>
        </p:sp>
      </p:grpSp>
      <p:sp>
        <p:nvSpPr>
          <p:cNvPr id="15" name="object 17">
            <a:extLst>
              <a:ext uri="{FF2B5EF4-FFF2-40B4-BE49-F238E27FC236}">
                <a16:creationId xmlns:a16="http://schemas.microsoft.com/office/drawing/2014/main" id="{B59BE5CA-2D8D-97C8-B3B1-653E8F321D66}"/>
              </a:ext>
            </a:extLst>
          </p:cNvPr>
          <p:cNvSpPr txBox="1"/>
          <p:nvPr/>
        </p:nvSpPr>
        <p:spPr>
          <a:xfrm>
            <a:off x="976630" y="8831597"/>
            <a:ext cx="201295" cy="414655"/>
          </a:xfrm>
          <a:prstGeom prst="rect">
            <a:avLst/>
          </a:prstGeom>
        </p:spPr>
        <p:txBody>
          <a:bodyPr vert="horz" wrap="square" lIns="0" tIns="12700" rIns="0" bIns="0" rtlCol="0">
            <a:spAutoFit/>
          </a:bodyPr>
          <a:lstStyle/>
          <a:p>
            <a:pPr marL="12700">
              <a:lnSpc>
                <a:spcPct val="100000"/>
              </a:lnSpc>
              <a:spcBef>
                <a:spcPts val="100"/>
              </a:spcBef>
            </a:pPr>
            <a:r>
              <a:rPr sz="2550" b="1" spc="105" dirty="0">
                <a:solidFill>
                  <a:srgbClr val="272424"/>
                </a:solidFill>
                <a:latin typeface="Fira Sans Medium" panose="020B0603050000020004" pitchFamily="34" charset="0"/>
                <a:cs typeface="Times New Roman"/>
              </a:rPr>
              <a:t>3</a:t>
            </a:r>
            <a:endParaRPr sz="2550" dirty="0">
              <a:latin typeface="Fira Sans Medium" panose="020B0603050000020004" pitchFamily="34" charset="0"/>
              <a:cs typeface="Times New Roman"/>
            </a:endParaRPr>
          </a:p>
        </p:txBody>
      </p:sp>
      <p:sp>
        <p:nvSpPr>
          <p:cNvPr id="16" name="object 18">
            <a:extLst>
              <a:ext uri="{FF2B5EF4-FFF2-40B4-BE49-F238E27FC236}">
                <a16:creationId xmlns:a16="http://schemas.microsoft.com/office/drawing/2014/main" id="{115D2AD1-431B-6355-50C9-4831FF330CB8}"/>
              </a:ext>
            </a:extLst>
          </p:cNvPr>
          <p:cNvSpPr txBox="1"/>
          <p:nvPr/>
        </p:nvSpPr>
        <p:spPr>
          <a:xfrm>
            <a:off x="1824425" y="8831597"/>
            <a:ext cx="8072881" cy="628377"/>
          </a:xfrm>
          <a:prstGeom prst="rect">
            <a:avLst/>
          </a:prstGeom>
        </p:spPr>
        <p:txBody>
          <a:bodyPr vert="horz" wrap="square" lIns="0" tIns="12700" rIns="0" bIns="0" rtlCol="0">
            <a:spAutoFit/>
          </a:bodyPr>
          <a:lstStyle/>
          <a:p>
            <a:pPr marL="12700">
              <a:spcBef>
                <a:spcPts val="100"/>
              </a:spcBef>
            </a:pPr>
            <a:r>
              <a:rPr sz="2000" i="1" u="sng" spc="-160" dirty="0">
                <a:solidFill>
                  <a:schemeClr val="bg1"/>
                </a:solidFill>
                <a:latin typeface="Bookman Old Style" panose="02050604050505020204" pitchFamily="18" charset="0"/>
                <a:cs typeface="Tahoma"/>
              </a:rPr>
              <a:t>Major</a:t>
            </a:r>
            <a:r>
              <a:rPr sz="2000" i="1" u="sng" spc="-275" dirty="0">
                <a:solidFill>
                  <a:schemeClr val="bg1"/>
                </a:solidFill>
                <a:latin typeface="Bookman Old Style" panose="02050604050505020204" pitchFamily="18" charset="0"/>
                <a:cs typeface="Tahoma"/>
              </a:rPr>
              <a:t> </a:t>
            </a:r>
            <a:r>
              <a:rPr sz="2000" i="1" u="sng" spc="-155" dirty="0">
                <a:solidFill>
                  <a:schemeClr val="bg1"/>
                </a:solidFill>
                <a:latin typeface="Bookman Old Style" panose="02050604050505020204" pitchFamily="18" charset="0"/>
                <a:cs typeface="Tahoma"/>
              </a:rPr>
              <a:t>Award</a:t>
            </a:r>
            <a:r>
              <a:rPr sz="2000" i="1" u="sng" spc="-204" dirty="0">
                <a:solidFill>
                  <a:schemeClr val="bg1"/>
                </a:solidFill>
                <a:latin typeface="Bookman Old Style" panose="02050604050505020204" pitchFamily="18" charset="0"/>
                <a:cs typeface="Tahoma"/>
              </a:rPr>
              <a:t> </a:t>
            </a:r>
            <a:r>
              <a:rPr sz="2000" i="1" u="sng" spc="-165" dirty="0">
                <a:solidFill>
                  <a:schemeClr val="bg1"/>
                </a:solidFill>
                <a:latin typeface="Bookman Old Style" panose="02050604050505020204" pitchFamily="18" charset="0"/>
                <a:cs typeface="Tahoma"/>
              </a:rPr>
              <a:t>Year</a:t>
            </a:r>
            <a:r>
              <a:rPr lang="en-US" sz="2000" i="1" u="sng" spc="-165" dirty="0">
                <a:solidFill>
                  <a:schemeClr val="bg1"/>
                </a:solidFill>
                <a:latin typeface="Bookman Old Style" panose="02050604050505020204" pitchFamily="18" charset="0"/>
                <a:cs typeface="Tahoma"/>
              </a:rPr>
              <a:t> :</a:t>
            </a:r>
            <a:r>
              <a:rPr sz="2000" i="1" spc="-235" dirty="0">
                <a:solidFill>
                  <a:schemeClr val="bg1"/>
                </a:solidFill>
                <a:latin typeface="Tahoma"/>
                <a:cs typeface="Tahoma"/>
              </a:rPr>
              <a:t> </a:t>
            </a:r>
            <a:r>
              <a:rPr sz="2000" spc="-55" dirty="0">
                <a:solidFill>
                  <a:schemeClr val="bg1"/>
                </a:solidFill>
                <a:latin typeface="Fira Sans Medium" panose="020B0603050000020004" pitchFamily="34" charset="0"/>
                <a:cs typeface="Tahoma"/>
              </a:rPr>
              <a:t>Analyzing</a:t>
            </a:r>
            <a:r>
              <a:rPr sz="2000" spc="-265" dirty="0">
                <a:solidFill>
                  <a:schemeClr val="bg1"/>
                </a:solidFill>
                <a:latin typeface="Fira Sans Medium" panose="020B0603050000020004" pitchFamily="34" charset="0"/>
                <a:cs typeface="Tahoma"/>
              </a:rPr>
              <a:t> </a:t>
            </a:r>
            <a:r>
              <a:rPr sz="2000" spc="-30" dirty="0">
                <a:solidFill>
                  <a:schemeClr val="bg1"/>
                </a:solidFill>
                <a:latin typeface="Fira Sans Medium" panose="020B0603050000020004" pitchFamily="34" charset="0"/>
                <a:cs typeface="Tahoma"/>
              </a:rPr>
              <a:t>the</a:t>
            </a:r>
            <a:r>
              <a:rPr sz="2000" spc="-254" dirty="0">
                <a:solidFill>
                  <a:schemeClr val="bg1"/>
                </a:solidFill>
                <a:latin typeface="Fira Sans Medium" panose="020B0603050000020004" pitchFamily="34" charset="0"/>
                <a:cs typeface="Tahoma"/>
              </a:rPr>
              <a:t> </a:t>
            </a:r>
            <a:r>
              <a:rPr sz="2000" spc="-35" dirty="0">
                <a:solidFill>
                  <a:schemeClr val="bg1"/>
                </a:solidFill>
                <a:latin typeface="Fira Sans Medium" panose="020B0603050000020004" pitchFamily="34" charset="0"/>
                <a:cs typeface="Tahoma"/>
              </a:rPr>
              <a:t>timeline</a:t>
            </a:r>
            <a:r>
              <a:rPr sz="2000" spc="-254" dirty="0">
                <a:solidFill>
                  <a:schemeClr val="bg1"/>
                </a:solidFill>
                <a:latin typeface="Fira Sans Medium" panose="020B0603050000020004" pitchFamily="34" charset="0"/>
                <a:cs typeface="Tahoma"/>
              </a:rPr>
              <a:t> </a:t>
            </a:r>
            <a:r>
              <a:rPr sz="2000" spc="-25" dirty="0">
                <a:solidFill>
                  <a:schemeClr val="bg1"/>
                </a:solidFill>
                <a:latin typeface="Fira Sans Medium" panose="020B0603050000020004" pitchFamily="34" charset="0"/>
                <a:cs typeface="Tahoma"/>
              </a:rPr>
              <a:t>of</a:t>
            </a:r>
            <a:r>
              <a:rPr sz="2000" spc="-260" dirty="0">
                <a:solidFill>
                  <a:schemeClr val="bg1"/>
                </a:solidFill>
                <a:latin typeface="Fira Sans Medium" panose="020B0603050000020004" pitchFamily="34" charset="0"/>
                <a:cs typeface="Tahoma"/>
              </a:rPr>
              <a:t> </a:t>
            </a:r>
            <a:r>
              <a:rPr sz="2000" spc="-40" dirty="0">
                <a:solidFill>
                  <a:schemeClr val="bg1"/>
                </a:solidFill>
                <a:latin typeface="Fira Sans Medium" panose="020B0603050000020004" pitchFamily="34" charset="0"/>
                <a:cs typeface="Tahoma"/>
              </a:rPr>
              <a:t>when</a:t>
            </a:r>
            <a:r>
              <a:rPr sz="2000" spc="-260" dirty="0">
                <a:solidFill>
                  <a:schemeClr val="bg1"/>
                </a:solidFill>
                <a:latin typeface="Fira Sans Medium" panose="020B0603050000020004" pitchFamily="34" charset="0"/>
                <a:cs typeface="Tahoma"/>
              </a:rPr>
              <a:t> </a:t>
            </a:r>
            <a:r>
              <a:rPr sz="2000" spc="-50" dirty="0">
                <a:solidFill>
                  <a:schemeClr val="bg1"/>
                </a:solidFill>
                <a:latin typeface="Fira Sans Medium" panose="020B0603050000020004" pitchFamily="34" charset="0"/>
                <a:cs typeface="Tahoma"/>
              </a:rPr>
              <a:t>entertainers</a:t>
            </a:r>
            <a:r>
              <a:rPr sz="2000" spc="-265" dirty="0">
                <a:solidFill>
                  <a:schemeClr val="bg1"/>
                </a:solidFill>
                <a:latin typeface="Fira Sans Medium" panose="020B0603050000020004" pitchFamily="34" charset="0"/>
                <a:cs typeface="Tahoma"/>
              </a:rPr>
              <a:t> </a:t>
            </a:r>
            <a:r>
              <a:rPr sz="2000" spc="-50" dirty="0">
                <a:solidFill>
                  <a:schemeClr val="bg1"/>
                </a:solidFill>
                <a:latin typeface="Fira Sans Medium" panose="020B0603050000020004" pitchFamily="34" charset="0"/>
                <a:cs typeface="Tahoma"/>
              </a:rPr>
              <a:t>receive</a:t>
            </a:r>
            <a:r>
              <a:rPr sz="2000" spc="-254" dirty="0">
                <a:solidFill>
                  <a:schemeClr val="bg1"/>
                </a:solidFill>
                <a:latin typeface="Fira Sans Medium" panose="020B0603050000020004" pitchFamily="34" charset="0"/>
                <a:cs typeface="Tahoma"/>
              </a:rPr>
              <a:t> </a:t>
            </a:r>
            <a:r>
              <a:rPr sz="2000" spc="-60" dirty="0">
                <a:solidFill>
                  <a:schemeClr val="bg1"/>
                </a:solidFill>
                <a:latin typeface="Fira Sans Medium" panose="020B0603050000020004" pitchFamily="34" charset="0"/>
                <a:cs typeface="Tahoma"/>
              </a:rPr>
              <a:t>major</a:t>
            </a:r>
            <a:r>
              <a:rPr sz="2000" spc="-210" dirty="0">
                <a:solidFill>
                  <a:schemeClr val="bg1"/>
                </a:solidFill>
                <a:latin typeface="Fira Sans Medium" panose="020B0603050000020004" pitchFamily="34" charset="0"/>
                <a:cs typeface="Tahoma"/>
              </a:rPr>
              <a:t> </a:t>
            </a:r>
            <a:r>
              <a:rPr sz="2000" spc="-60" dirty="0">
                <a:solidFill>
                  <a:schemeClr val="bg1"/>
                </a:solidFill>
                <a:latin typeface="Fira Sans Medium" panose="020B0603050000020004" pitchFamily="34" charset="0"/>
                <a:cs typeface="Tahoma"/>
              </a:rPr>
              <a:t>awards</a:t>
            </a:r>
            <a:r>
              <a:rPr sz="2000" spc="-265" dirty="0">
                <a:solidFill>
                  <a:schemeClr val="bg1"/>
                </a:solidFill>
                <a:latin typeface="Fira Sans Medium" panose="020B0603050000020004" pitchFamily="34" charset="0"/>
                <a:cs typeface="Tahoma"/>
              </a:rPr>
              <a:t> </a:t>
            </a:r>
            <a:r>
              <a:rPr sz="2000" spc="-35" dirty="0">
                <a:solidFill>
                  <a:schemeClr val="bg1"/>
                </a:solidFill>
                <a:latin typeface="Fira Sans Medium" panose="020B0603050000020004" pitchFamily="34" charset="0"/>
                <a:cs typeface="Tahoma"/>
              </a:rPr>
              <a:t>relative</a:t>
            </a:r>
            <a:r>
              <a:rPr sz="2000" spc="-250" dirty="0">
                <a:solidFill>
                  <a:schemeClr val="bg1"/>
                </a:solidFill>
                <a:latin typeface="Fira Sans Medium" panose="020B0603050000020004" pitchFamily="34" charset="0"/>
                <a:cs typeface="Tahoma"/>
              </a:rPr>
              <a:t> </a:t>
            </a:r>
            <a:r>
              <a:rPr sz="2000" spc="-40" dirty="0">
                <a:solidFill>
                  <a:schemeClr val="bg1"/>
                </a:solidFill>
                <a:latin typeface="Fira Sans Medium" panose="020B0603050000020004" pitchFamily="34" charset="0"/>
                <a:cs typeface="Tahoma"/>
              </a:rPr>
              <a:t>to</a:t>
            </a:r>
            <a:r>
              <a:rPr sz="2000" spc="-260" dirty="0">
                <a:solidFill>
                  <a:schemeClr val="bg1"/>
                </a:solidFill>
                <a:latin typeface="Fira Sans Medium" panose="020B0603050000020004" pitchFamily="34" charset="0"/>
                <a:cs typeface="Tahoma"/>
              </a:rPr>
              <a:t> </a:t>
            </a:r>
            <a:r>
              <a:rPr sz="2000" spc="-30" dirty="0">
                <a:solidFill>
                  <a:schemeClr val="bg1"/>
                </a:solidFill>
                <a:latin typeface="Fira Sans Medium" panose="020B0603050000020004" pitchFamily="34" charset="0"/>
                <a:cs typeface="Tahoma"/>
              </a:rPr>
              <a:t>their</a:t>
            </a:r>
            <a:r>
              <a:rPr sz="2000" spc="-285" dirty="0">
                <a:solidFill>
                  <a:schemeClr val="bg1"/>
                </a:solidFill>
                <a:latin typeface="Fira Sans Medium" panose="020B0603050000020004" pitchFamily="34" charset="0"/>
                <a:cs typeface="Tahoma"/>
              </a:rPr>
              <a:t> </a:t>
            </a:r>
            <a:r>
              <a:rPr sz="2000" spc="-50" dirty="0">
                <a:solidFill>
                  <a:schemeClr val="bg1"/>
                </a:solidFill>
                <a:latin typeface="Fira Sans Medium" panose="020B0603050000020004" pitchFamily="34" charset="0"/>
                <a:cs typeface="Tahoma"/>
              </a:rPr>
              <a:t>career</a:t>
            </a:r>
            <a:r>
              <a:rPr sz="2000" spc="-210" dirty="0">
                <a:solidFill>
                  <a:schemeClr val="bg1"/>
                </a:solidFill>
                <a:latin typeface="Fira Sans Medium" panose="020B0603050000020004" pitchFamily="34" charset="0"/>
                <a:cs typeface="Tahoma"/>
              </a:rPr>
              <a:t> </a:t>
            </a:r>
            <a:r>
              <a:rPr sz="2000" spc="-55" dirty="0">
                <a:solidFill>
                  <a:schemeClr val="bg1"/>
                </a:solidFill>
                <a:latin typeface="Fira Sans Medium" panose="020B0603050000020004" pitchFamily="34" charset="0"/>
                <a:cs typeface="Tahoma"/>
              </a:rPr>
              <a:t>milestones.</a:t>
            </a:r>
            <a:r>
              <a:rPr lang="en-US" sz="2000" b="1" spc="-165" dirty="0">
                <a:solidFill>
                  <a:schemeClr val="bg1"/>
                </a:solidFill>
                <a:latin typeface="Fira Sans Medium" panose="020B0603050000020004" pitchFamily="34" charset="0"/>
                <a:cs typeface="Tahoma"/>
              </a:rPr>
              <a:t> </a:t>
            </a:r>
            <a:endParaRPr sz="2000" dirty="0">
              <a:solidFill>
                <a:schemeClr val="bg1"/>
              </a:solidFill>
              <a:latin typeface="Fira Sans Medium" panose="020B0603050000020004" pitchFamily="34" charset="0"/>
              <a:cs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
        <p:cNvGrpSpPr/>
        <p:nvPr/>
      </p:nvGrpSpPr>
      <p:grpSpPr>
        <a:xfrm>
          <a:off x="0" y="0"/>
          <a:ext cx="0" cy="0"/>
          <a:chOff x="0" y="0"/>
          <a:chExt cx="0" cy="0"/>
        </a:xfrm>
      </p:grpSpPr>
      <p:sp>
        <p:nvSpPr>
          <p:cNvPr id="56" name="Google Shape;56;p3"/>
          <p:cNvSpPr/>
          <p:nvPr/>
        </p:nvSpPr>
        <p:spPr>
          <a:xfrm>
            <a:off x="30" y="0"/>
            <a:ext cx="6420000" cy="102870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txBox="1"/>
          <p:nvPr/>
        </p:nvSpPr>
        <p:spPr>
          <a:xfrm>
            <a:off x="829875" y="538725"/>
            <a:ext cx="5384100" cy="9322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en-US" sz="5000">
                <a:solidFill>
                  <a:srgbClr val="FFFFFF"/>
                </a:solidFill>
                <a:latin typeface="Bookman Old Style"/>
                <a:ea typeface="Bookman Old Style"/>
                <a:cs typeface="Bookman Old Style"/>
                <a:sym typeface="Bookman Old Style"/>
              </a:rPr>
              <a:t>Problem statement</a:t>
            </a:r>
            <a:endParaRPr sz="6100">
              <a:solidFill>
                <a:srgbClr val="3F3F3F"/>
              </a:solidFill>
              <a:latin typeface="Bookman Old Style"/>
              <a:ea typeface="Bookman Old Style"/>
              <a:cs typeface="Bookman Old Style"/>
              <a:sym typeface="Bookman Old Style"/>
            </a:endParaRPr>
          </a:p>
        </p:txBody>
      </p:sp>
      <p:sp>
        <p:nvSpPr>
          <p:cNvPr id="58" name="Google Shape;58;p3"/>
          <p:cNvSpPr txBox="1"/>
          <p:nvPr/>
        </p:nvSpPr>
        <p:spPr>
          <a:xfrm>
            <a:off x="7116075" y="1600425"/>
            <a:ext cx="10787100" cy="7040400"/>
          </a:xfrm>
          <a:prstGeom prst="rect">
            <a:avLst/>
          </a:prstGeom>
          <a:noFill/>
          <a:ln>
            <a:noFill/>
          </a:ln>
        </p:spPr>
        <p:txBody>
          <a:bodyPr spcFirstLastPara="1" wrap="square" lIns="91425" tIns="91425" rIns="91425" bIns="91425" anchor="t" anchorCtr="0">
            <a:spAutoFit/>
          </a:bodyPr>
          <a:lstStyle/>
          <a:p>
            <a:pPr lvl="0" algn="just" rtl="0">
              <a:lnSpc>
                <a:spcPct val="110000"/>
              </a:lnSpc>
              <a:spcBef>
                <a:spcPts val="0"/>
              </a:spcBef>
              <a:spcAft>
                <a:spcPts val="0"/>
              </a:spcAft>
              <a:buClr>
                <a:srgbClr val="EC7016"/>
              </a:buClr>
              <a:buSzPts val="3400"/>
            </a:pPr>
            <a:r>
              <a:rPr lang="en-US" sz="3400" dirty="0">
                <a:solidFill>
                  <a:srgbClr val="3F3F3F"/>
                </a:solidFill>
                <a:latin typeface="Fira Sans Medium"/>
                <a:ea typeface="Fira Sans Medium"/>
                <a:cs typeface="Fira Sans Medium"/>
                <a:sym typeface="Fira Sans Medium"/>
              </a:rPr>
              <a:t>Normal life can be stressful and people need to relax. Being entertained by others is a wonderful way to take some time out of life. It can reduce stress and make life’s issues easier to face. The media and entertainment industry consists of film, television, radio and print. These segments include movies, TV shows, radio shows, news, music, newspapers, magazines and books. Entertainment industry is a group of sub-industries devoted to entertainment. Entertainment industry is used to describe the mass media companies that control the distribution and manufacture of mass media entertainment.</a:t>
            </a:r>
            <a:endParaRPr sz="3400" dirty="0">
              <a:solidFill>
                <a:srgbClr val="3F3F3F"/>
              </a:solidFill>
              <a:latin typeface="Fira Sans Medium"/>
              <a:ea typeface="Fira Sans Medium"/>
              <a:cs typeface="Fira Sans Medium"/>
              <a:sym typeface="Fira Sans Medium"/>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0"/>
          <p:cNvSpPr txBox="1">
            <a:spLocks noGrp="1"/>
          </p:cNvSpPr>
          <p:nvPr>
            <p:ph type="title"/>
          </p:nvPr>
        </p:nvSpPr>
        <p:spPr>
          <a:xfrm>
            <a:off x="-10688" y="345899"/>
            <a:ext cx="3621900" cy="1087200"/>
          </a:xfrm>
          <a:prstGeom prst="rect">
            <a:avLst/>
          </a:prstGeom>
          <a:noFill/>
          <a:ln>
            <a:noFill/>
          </a:ln>
        </p:spPr>
        <p:txBody>
          <a:bodyPr spcFirstLastPara="1" wrap="square" lIns="0" tIns="85725" rIns="0" bIns="0" anchor="t" anchorCtr="0">
            <a:spAutoFit/>
          </a:bodyPr>
          <a:lstStyle/>
          <a:p>
            <a:pPr marL="180340" lvl="0" indent="0" algn="l" rtl="0">
              <a:lnSpc>
                <a:spcPct val="100000"/>
              </a:lnSpc>
              <a:spcBef>
                <a:spcPts val="0"/>
              </a:spcBef>
              <a:spcAft>
                <a:spcPts val="0"/>
              </a:spcAft>
              <a:buNone/>
            </a:pPr>
            <a:r>
              <a:rPr lang="en-US" sz="6500" b="0" dirty="0">
                <a:latin typeface="Bookman Old Style"/>
                <a:ea typeface="Bookman Old Style"/>
                <a:cs typeface="Bookman Old Style"/>
                <a:sym typeface="Bookman Old Style"/>
              </a:rPr>
              <a:t>Visuals</a:t>
            </a:r>
            <a:endParaRPr sz="6500" dirty="0">
              <a:latin typeface="Bookman Old Style"/>
              <a:ea typeface="Bookman Old Style"/>
              <a:cs typeface="Bookman Old Style"/>
              <a:sym typeface="Bookman Old Style"/>
            </a:endParaRPr>
          </a:p>
        </p:txBody>
      </p:sp>
      <p:pic>
        <p:nvPicPr>
          <p:cNvPr id="72" name="Google Shape;72;p10"/>
          <p:cNvPicPr preferRelativeResize="0"/>
          <p:nvPr/>
        </p:nvPicPr>
        <p:blipFill rotWithShape="1">
          <a:blip r:embed="rId3">
            <a:alphaModFix/>
          </a:blip>
          <a:srcRect/>
          <a:stretch/>
        </p:blipFill>
        <p:spPr>
          <a:xfrm>
            <a:off x="240524" y="1926775"/>
            <a:ext cx="10839449" cy="6898149"/>
          </a:xfrm>
          <a:prstGeom prst="rect">
            <a:avLst/>
          </a:prstGeom>
          <a:noFill/>
          <a:ln>
            <a:noFill/>
          </a:ln>
        </p:spPr>
      </p:pic>
      <p:sp>
        <p:nvSpPr>
          <p:cNvPr id="73" name="Google Shape;73;p10"/>
          <p:cNvSpPr txBox="1"/>
          <p:nvPr/>
        </p:nvSpPr>
        <p:spPr>
          <a:xfrm>
            <a:off x="12045668" y="1318167"/>
            <a:ext cx="2747100" cy="420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2650">
              <a:latin typeface="Times New Roman"/>
              <a:ea typeface="Times New Roman"/>
              <a:cs typeface="Times New Roman"/>
              <a:sym typeface="Times New Roman"/>
            </a:endParaRPr>
          </a:p>
        </p:txBody>
      </p:sp>
      <p:sp>
        <p:nvSpPr>
          <p:cNvPr id="74" name="Google Shape;74;p10"/>
          <p:cNvSpPr txBox="1"/>
          <p:nvPr/>
        </p:nvSpPr>
        <p:spPr>
          <a:xfrm>
            <a:off x="15021614" y="2581992"/>
            <a:ext cx="2517000" cy="420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None/>
            </a:pPr>
            <a:endParaRPr sz="2650">
              <a:latin typeface="Times New Roman"/>
              <a:ea typeface="Times New Roman"/>
              <a:cs typeface="Times New Roman"/>
              <a:sym typeface="Times New Roman"/>
            </a:endParaRPr>
          </a:p>
        </p:txBody>
      </p:sp>
      <p:sp>
        <p:nvSpPr>
          <p:cNvPr id="75" name="Google Shape;75;p10"/>
          <p:cNvSpPr txBox="1"/>
          <p:nvPr/>
        </p:nvSpPr>
        <p:spPr>
          <a:xfrm>
            <a:off x="11665800" y="2827600"/>
            <a:ext cx="6153000" cy="4860305"/>
          </a:xfrm>
          <a:prstGeom prst="rect">
            <a:avLst/>
          </a:prstGeom>
          <a:noFill/>
          <a:ln>
            <a:noFill/>
          </a:ln>
        </p:spPr>
        <p:txBody>
          <a:bodyPr spcFirstLastPara="1" wrap="square" lIns="0" tIns="12700" rIns="0" bIns="0" anchor="t" anchorCtr="0">
            <a:spAutoFit/>
          </a:bodyPr>
          <a:lstStyle/>
          <a:p>
            <a:pPr marL="457200" marR="0" lvl="0" indent="-428625" algn="l" rtl="0">
              <a:lnSpc>
                <a:spcPct val="100000"/>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Distribution of entertainers into their respective categories.</a:t>
            </a:r>
            <a:endParaRPr sz="3150" dirty="0">
              <a:latin typeface="Fira Sans Medium"/>
              <a:ea typeface="Fira Sans Medium"/>
              <a:cs typeface="Fira Sans Medium"/>
              <a:sym typeface="Fira Sans Medium"/>
            </a:endParaRPr>
          </a:p>
          <a:p>
            <a:pPr marL="457200" marR="0" lvl="0" indent="-428625" algn="l" rtl="0">
              <a:lnSpc>
                <a:spcPct val="100000"/>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Pop stars, dancers, rockstars  are added into singers.</a:t>
            </a:r>
            <a:endParaRPr sz="3150" dirty="0">
              <a:latin typeface="Fira Sans Medium"/>
              <a:ea typeface="Fira Sans Medium"/>
              <a:cs typeface="Fira Sans Medium"/>
              <a:sym typeface="Fira Sans Medium"/>
            </a:endParaRPr>
          </a:p>
          <a:p>
            <a:pPr marL="457200" marR="0" lvl="0" indent="-428625" algn="l" rtl="0">
              <a:lnSpc>
                <a:spcPct val="100000"/>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Hosts and TV actors are                     divided into actors.</a:t>
            </a:r>
            <a:endParaRPr sz="3150" dirty="0">
              <a:latin typeface="Fira Sans Medium"/>
              <a:ea typeface="Fira Sans Medium"/>
              <a:cs typeface="Fira Sans Medium"/>
              <a:sym typeface="Fira Sans Medium"/>
            </a:endParaRPr>
          </a:p>
          <a:p>
            <a:pPr marL="457200" marR="0" lvl="0" indent="-428625" algn="l" rtl="0">
              <a:lnSpc>
                <a:spcPct val="100000"/>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Some allrounders (actors + singers ) are added according to their main passion.</a:t>
            </a:r>
            <a:endParaRPr sz="3150" dirty="0">
              <a:latin typeface="Fira Sans Medium"/>
              <a:ea typeface="Fira Sans Medium"/>
              <a:cs typeface="Fira Sans Medium"/>
              <a:sym typeface="Fira Sans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1"/>
          <p:cNvSpPr txBox="1"/>
          <p:nvPr/>
        </p:nvSpPr>
        <p:spPr>
          <a:xfrm>
            <a:off x="12065621" y="4007869"/>
            <a:ext cx="5727600" cy="3441327"/>
          </a:xfrm>
          <a:prstGeom prst="rect">
            <a:avLst/>
          </a:prstGeom>
          <a:noFill/>
          <a:ln>
            <a:noFill/>
          </a:ln>
        </p:spPr>
        <p:txBody>
          <a:bodyPr spcFirstLastPara="1" wrap="square" lIns="0" tIns="38100" rIns="0" bIns="0" anchor="t" anchorCtr="0">
            <a:spAutoFit/>
          </a:bodyPr>
          <a:lstStyle/>
          <a:p>
            <a:pPr marL="457200" marR="65405" lvl="0" indent="-428625" algn="just" rtl="0">
              <a:lnSpc>
                <a:spcPct val="116774"/>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Most number of awards with  most nominees.</a:t>
            </a:r>
            <a:endParaRPr sz="3150" dirty="0">
              <a:latin typeface="Fira Sans Medium"/>
              <a:ea typeface="Fira Sans Medium"/>
              <a:cs typeface="Fira Sans Medium"/>
              <a:sym typeface="Fira Sans Medium"/>
            </a:endParaRPr>
          </a:p>
          <a:p>
            <a:pPr marL="457200" marR="65405" lvl="0" indent="-428625" algn="just" rtl="0">
              <a:lnSpc>
                <a:spcPct val="116774"/>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The green bar shows the total  awards won and blue bar shows the total nominees.</a:t>
            </a:r>
            <a:endParaRPr sz="3150" dirty="0">
              <a:latin typeface="Fira Sans Medium"/>
              <a:ea typeface="Fira Sans Medium"/>
              <a:cs typeface="Fira Sans Medium"/>
              <a:sym typeface="Fira Sans Medium"/>
            </a:endParaRPr>
          </a:p>
        </p:txBody>
      </p:sp>
      <p:sp>
        <p:nvSpPr>
          <p:cNvPr id="81" name="Google Shape;81;p11"/>
          <p:cNvSpPr txBox="1">
            <a:spLocks noGrp="1"/>
          </p:cNvSpPr>
          <p:nvPr>
            <p:ph type="title"/>
          </p:nvPr>
        </p:nvSpPr>
        <p:spPr>
          <a:xfrm>
            <a:off x="243275" y="437700"/>
            <a:ext cx="122448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Most Awards and Nominees</a:t>
            </a:r>
            <a:endParaRPr sz="6500">
              <a:latin typeface="Bookman Old Style"/>
              <a:ea typeface="Bookman Old Style"/>
              <a:cs typeface="Bookman Old Style"/>
              <a:sym typeface="Bookman Old Style"/>
            </a:endParaRPr>
          </a:p>
        </p:txBody>
      </p:sp>
      <p:pic>
        <p:nvPicPr>
          <p:cNvPr id="82" name="Google Shape;82;p11"/>
          <p:cNvPicPr preferRelativeResize="0"/>
          <p:nvPr/>
        </p:nvPicPr>
        <p:blipFill rotWithShape="1">
          <a:blip r:embed="rId3">
            <a:alphaModFix/>
          </a:blip>
          <a:srcRect/>
          <a:stretch/>
        </p:blipFill>
        <p:spPr>
          <a:xfrm>
            <a:off x="381000" y="2090750"/>
            <a:ext cx="11570025" cy="74342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pic>
        <p:nvPicPr>
          <p:cNvPr id="87" name="Google Shape;87;p12"/>
          <p:cNvPicPr preferRelativeResize="0"/>
          <p:nvPr/>
        </p:nvPicPr>
        <p:blipFill rotWithShape="1">
          <a:blip r:embed="rId3">
            <a:alphaModFix/>
          </a:blip>
          <a:srcRect/>
          <a:stretch/>
        </p:blipFill>
        <p:spPr>
          <a:xfrm>
            <a:off x="255975" y="178600"/>
            <a:ext cx="14017249" cy="9955999"/>
          </a:xfrm>
          <a:prstGeom prst="rect">
            <a:avLst/>
          </a:prstGeom>
          <a:noFill/>
          <a:ln>
            <a:noFill/>
          </a:ln>
        </p:spPr>
      </p:pic>
      <p:sp>
        <p:nvSpPr>
          <p:cNvPr id="88" name="Google Shape;88;p12"/>
          <p:cNvSpPr txBox="1">
            <a:spLocks noGrp="1"/>
          </p:cNvSpPr>
          <p:nvPr>
            <p:ph type="title"/>
          </p:nvPr>
        </p:nvSpPr>
        <p:spPr>
          <a:xfrm>
            <a:off x="14651050" y="1755416"/>
            <a:ext cx="3237300" cy="451500"/>
          </a:xfrm>
          <a:prstGeom prst="rect">
            <a:avLst/>
          </a:prstGeom>
          <a:noFill/>
          <a:ln>
            <a:noFill/>
          </a:ln>
        </p:spPr>
        <p:txBody>
          <a:bodyPr spcFirstLastPara="1" wrap="square" lIns="0" tIns="12700" rIns="0" bIns="0" anchor="t" anchorCtr="0">
            <a:spAutoFit/>
          </a:bodyPr>
          <a:lstStyle/>
          <a:p>
            <a:pPr marL="457200" lvl="0" indent="-409575" algn="l" rtl="0">
              <a:lnSpc>
                <a:spcPct val="100000"/>
              </a:lnSpc>
              <a:spcBef>
                <a:spcPts val="0"/>
              </a:spcBef>
              <a:spcAft>
                <a:spcPts val="0"/>
              </a:spcAft>
              <a:buSzPts val="2850"/>
              <a:buFont typeface="Fira Sans Medium"/>
              <a:buChar char="●"/>
            </a:pPr>
            <a:r>
              <a:rPr lang="en-US" b="0" dirty="0">
                <a:latin typeface="Fira Sans Medium"/>
                <a:ea typeface="Fira Sans Medium"/>
                <a:cs typeface="Fira Sans Medium"/>
                <a:sym typeface="Fira Sans Medium"/>
              </a:rPr>
              <a:t>Most Oscars Won</a:t>
            </a:r>
            <a:endParaRPr sz="2850" b="0" dirty="0">
              <a:latin typeface="Fira Sans Medium"/>
              <a:ea typeface="Fira Sans Medium"/>
              <a:cs typeface="Fira Sans Medium"/>
              <a:sym typeface="Fira Sans Medium"/>
            </a:endParaRPr>
          </a:p>
        </p:txBody>
      </p:sp>
      <p:sp>
        <p:nvSpPr>
          <p:cNvPr id="89" name="Google Shape;89;p12"/>
          <p:cNvSpPr txBox="1"/>
          <p:nvPr/>
        </p:nvSpPr>
        <p:spPr>
          <a:xfrm>
            <a:off x="14651050" y="5187744"/>
            <a:ext cx="3589200" cy="428400"/>
          </a:xfrm>
          <a:prstGeom prst="rect">
            <a:avLst/>
          </a:prstGeom>
          <a:noFill/>
          <a:ln>
            <a:noFill/>
          </a:ln>
        </p:spPr>
        <p:txBody>
          <a:bodyPr spcFirstLastPara="1" wrap="square" lIns="0" tIns="12700" rIns="0" bIns="0" anchor="t" anchorCtr="0">
            <a:spAutoFit/>
          </a:bodyPr>
          <a:lstStyle/>
          <a:p>
            <a:pPr marL="457200" marR="0" lvl="0" indent="-400050" algn="l" rtl="0">
              <a:lnSpc>
                <a:spcPct val="100000"/>
              </a:lnSpc>
              <a:spcBef>
                <a:spcPts val="0"/>
              </a:spcBef>
              <a:spcAft>
                <a:spcPts val="0"/>
              </a:spcAft>
              <a:buSzPts val="2700"/>
              <a:buFont typeface="Fira Sans Medium"/>
              <a:buChar char="●"/>
            </a:pPr>
            <a:r>
              <a:rPr lang="en-US" sz="2700" i="1" dirty="0">
                <a:latin typeface="Fira Sans Medium"/>
                <a:ea typeface="Fira Sans Medium"/>
                <a:cs typeface="Fira Sans Medium"/>
                <a:sym typeface="Fira Sans Medium"/>
              </a:rPr>
              <a:t>Most Emmys Won</a:t>
            </a:r>
            <a:endParaRPr sz="2700" dirty="0">
              <a:latin typeface="Fira Sans Medium"/>
              <a:ea typeface="Fira Sans Medium"/>
              <a:cs typeface="Fira Sans Medium"/>
              <a:sym typeface="Fira Sans Medium"/>
            </a:endParaRPr>
          </a:p>
        </p:txBody>
      </p:sp>
      <p:sp>
        <p:nvSpPr>
          <p:cNvPr id="90" name="Google Shape;90;p12"/>
          <p:cNvSpPr txBox="1"/>
          <p:nvPr/>
        </p:nvSpPr>
        <p:spPr>
          <a:xfrm>
            <a:off x="14651050" y="8545000"/>
            <a:ext cx="4524600" cy="428400"/>
          </a:xfrm>
          <a:prstGeom prst="rect">
            <a:avLst/>
          </a:prstGeom>
          <a:noFill/>
          <a:ln>
            <a:noFill/>
          </a:ln>
        </p:spPr>
        <p:txBody>
          <a:bodyPr spcFirstLastPara="1" wrap="square" lIns="0" tIns="12700" rIns="0" bIns="0" anchor="t" anchorCtr="0">
            <a:spAutoFit/>
          </a:bodyPr>
          <a:lstStyle/>
          <a:p>
            <a:pPr marL="457200" marR="0" lvl="0" indent="-400050" algn="l" rtl="0">
              <a:lnSpc>
                <a:spcPct val="100000"/>
              </a:lnSpc>
              <a:spcBef>
                <a:spcPts val="0"/>
              </a:spcBef>
              <a:spcAft>
                <a:spcPts val="0"/>
              </a:spcAft>
              <a:buSzPts val="2700"/>
              <a:buFont typeface="Fira Sans Medium"/>
              <a:buChar char="●"/>
            </a:pPr>
            <a:r>
              <a:rPr lang="en-US" sz="2700" i="1" dirty="0">
                <a:latin typeface="Fira Sans Medium"/>
                <a:ea typeface="Fira Sans Medium"/>
                <a:cs typeface="Fira Sans Medium"/>
                <a:sym typeface="Fira Sans Medium"/>
              </a:rPr>
              <a:t>Most Grammys Won</a:t>
            </a:r>
            <a:endParaRPr sz="2700" dirty="0">
              <a:latin typeface="Fira Sans Medium"/>
              <a:ea typeface="Fira Sans Medium"/>
              <a:cs typeface="Fira Sans Medium"/>
              <a:sym typeface="Fira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3"/>
          <p:cNvPicPr preferRelativeResize="0"/>
          <p:nvPr/>
        </p:nvPicPr>
        <p:blipFill rotWithShape="1">
          <a:blip r:embed="rId3">
            <a:alphaModFix/>
          </a:blip>
          <a:srcRect/>
          <a:stretch/>
        </p:blipFill>
        <p:spPr>
          <a:xfrm>
            <a:off x="304800" y="1790325"/>
            <a:ext cx="13758874" cy="8156151"/>
          </a:xfrm>
          <a:prstGeom prst="rect">
            <a:avLst/>
          </a:prstGeom>
          <a:noFill/>
          <a:ln>
            <a:noFill/>
          </a:ln>
        </p:spPr>
      </p:pic>
      <p:sp>
        <p:nvSpPr>
          <p:cNvPr id="96" name="Google Shape;96;p13"/>
          <p:cNvSpPr txBox="1">
            <a:spLocks noGrp="1"/>
          </p:cNvSpPr>
          <p:nvPr>
            <p:ph type="title"/>
          </p:nvPr>
        </p:nvSpPr>
        <p:spPr>
          <a:xfrm>
            <a:off x="108538" y="369350"/>
            <a:ext cx="43938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Visuals</a:t>
            </a:r>
            <a:endParaRPr sz="6500">
              <a:latin typeface="Bookman Old Style"/>
              <a:ea typeface="Bookman Old Style"/>
              <a:cs typeface="Bookman Old Style"/>
              <a:sym typeface="Bookman Old Style"/>
            </a:endParaRPr>
          </a:p>
        </p:txBody>
      </p:sp>
      <p:sp>
        <p:nvSpPr>
          <p:cNvPr id="97" name="Google Shape;97;p13"/>
          <p:cNvSpPr txBox="1"/>
          <p:nvPr/>
        </p:nvSpPr>
        <p:spPr>
          <a:xfrm>
            <a:off x="14431975" y="3120850"/>
            <a:ext cx="3645300" cy="1375200"/>
          </a:xfrm>
          <a:prstGeom prst="rect">
            <a:avLst/>
          </a:prstGeom>
          <a:noFill/>
          <a:ln>
            <a:noFill/>
          </a:ln>
        </p:spPr>
        <p:txBody>
          <a:bodyPr spcFirstLastPara="1" wrap="square" lIns="0" tIns="12700" rIns="0" bIns="0" anchor="t" anchorCtr="0">
            <a:spAutoFit/>
          </a:bodyPr>
          <a:lstStyle/>
          <a:p>
            <a:pPr marL="457200" marR="5080" lvl="0" indent="-415925" algn="l" rtl="0">
              <a:lnSpc>
                <a:spcPct val="100000"/>
              </a:lnSpc>
              <a:spcBef>
                <a:spcPts val="0"/>
              </a:spcBef>
              <a:spcAft>
                <a:spcPts val="0"/>
              </a:spcAft>
              <a:buSzPts val="2950"/>
              <a:buFont typeface="Fira Sans Medium"/>
              <a:buChar char="●"/>
            </a:pPr>
            <a:r>
              <a:rPr lang="en-US" sz="2950">
                <a:latin typeface="Fira Sans Medium"/>
                <a:ea typeface="Fira Sans Medium"/>
                <a:cs typeface="Fira Sans Medium"/>
                <a:sym typeface="Fira Sans Medium"/>
              </a:rPr>
              <a:t>Entertainers who  won the mega  awards.</a:t>
            </a:r>
            <a:endParaRPr sz="2950">
              <a:latin typeface="Fira Sans Medium"/>
              <a:ea typeface="Fira Sans Medium"/>
              <a:cs typeface="Fira Sans Medium"/>
              <a:sym typeface="Fira Sans Medium"/>
            </a:endParaRPr>
          </a:p>
        </p:txBody>
      </p:sp>
      <p:sp>
        <p:nvSpPr>
          <p:cNvPr id="98" name="Google Shape;98;p13"/>
          <p:cNvSpPr txBox="1"/>
          <p:nvPr/>
        </p:nvSpPr>
        <p:spPr>
          <a:xfrm>
            <a:off x="14431975" y="5422075"/>
            <a:ext cx="3645300" cy="3191400"/>
          </a:xfrm>
          <a:prstGeom prst="rect">
            <a:avLst/>
          </a:prstGeom>
          <a:noFill/>
          <a:ln>
            <a:noFill/>
          </a:ln>
        </p:spPr>
        <p:txBody>
          <a:bodyPr spcFirstLastPara="1" wrap="square" lIns="0" tIns="12700" rIns="0" bIns="0" anchor="t" anchorCtr="0">
            <a:spAutoFit/>
          </a:bodyPr>
          <a:lstStyle/>
          <a:p>
            <a:pPr marL="457200" marR="5080" lvl="0" indent="-415925" algn="l" rtl="0">
              <a:lnSpc>
                <a:spcPct val="100000"/>
              </a:lnSpc>
              <a:spcBef>
                <a:spcPts val="0"/>
              </a:spcBef>
              <a:spcAft>
                <a:spcPts val="0"/>
              </a:spcAft>
              <a:buSzPts val="2950"/>
              <a:buFont typeface="Fira Sans Medium"/>
              <a:buChar char="●"/>
            </a:pPr>
            <a:r>
              <a:rPr lang="en-US" sz="2950" dirty="0">
                <a:latin typeface="Fira Sans Medium"/>
                <a:ea typeface="Fira Sans Medium"/>
                <a:cs typeface="Fira Sans Medium"/>
                <a:sym typeface="Fira Sans Medium"/>
              </a:rPr>
              <a:t>Dark Grey shows  the Oscars won  count, Grey shows  the Grammy won  count and light Grey  shows the Emmy  won count.</a:t>
            </a:r>
            <a:endParaRPr sz="2950" dirty="0">
              <a:latin typeface="Fira Sans Medium"/>
              <a:ea typeface="Fira Sans Medium"/>
              <a:cs typeface="Fira Sans Medium"/>
              <a:sym typeface="Fira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4"/>
          <p:cNvSpPr txBox="1">
            <a:spLocks noGrp="1"/>
          </p:cNvSpPr>
          <p:nvPr>
            <p:ph type="title"/>
          </p:nvPr>
        </p:nvSpPr>
        <p:spPr>
          <a:xfrm>
            <a:off x="108543" y="369350"/>
            <a:ext cx="32874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Visuals</a:t>
            </a:r>
            <a:endParaRPr sz="6500">
              <a:latin typeface="Bookman Old Style"/>
              <a:ea typeface="Bookman Old Style"/>
              <a:cs typeface="Bookman Old Style"/>
              <a:sym typeface="Bookman Old Style"/>
            </a:endParaRPr>
          </a:p>
        </p:txBody>
      </p:sp>
      <p:sp>
        <p:nvSpPr>
          <p:cNvPr id="104" name="Google Shape;104;p14"/>
          <p:cNvSpPr txBox="1"/>
          <p:nvPr/>
        </p:nvSpPr>
        <p:spPr>
          <a:xfrm>
            <a:off x="2514599" y="1861328"/>
            <a:ext cx="4771103" cy="497700"/>
          </a:xfrm>
          <a:prstGeom prst="rect">
            <a:avLst/>
          </a:prstGeom>
          <a:noFill/>
          <a:ln>
            <a:noFill/>
          </a:ln>
        </p:spPr>
        <p:txBody>
          <a:bodyPr spcFirstLastPara="1" wrap="square" lIns="0" tIns="12700" rIns="0" bIns="0" anchor="t" anchorCtr="0">
            <a:spAutoFit/>
          </a:bodyPr>
          <a:lstStyle/>
          <a:p>
            <a:pPr marL="457200" marR="0" lvl="0" indent="-428625" algn="l" rtl="0">
              <a:lnSpc>
                <a:spcPct val="100000"/>
              </a:lnSpc>
              <a:spcBef>
                <a:spcPts val="0"/>
              </a:spcBef>
              <a:spcAft>
                <a:spcPts val="0"/>
              </a:spcAft>
              <a:buSzPts val="3150"/>
              <a:buFont typeface="Fira Sans Medium"/>
              <a:buChar char="●"/>
            </a:pPr>
            <a:r>
              <a:rPr lang="en-US" sz="3150" dirty="0">
                <a:latin typeface="Fira Sans Medium"/>
                <a:ea typeface="Fira Sans Medium"/>
                <a:cs typeface="Fira Sans Medium"/>
                <a:sym typeface="Fira Sans Medium"/>
              </a:rPr>
              <a:t>Top 15 Entertainers</a:t>
            </a:r>
            <a:endParaRPr sz="3150" dirty="0">
              <a:latin typeface="Fira Sans Medium"/>
              <a:ea typeface="Fira Sans Medium"/>
              <a:cs typeface="Fira Sans Medium"/>
              <a:sym typeface="Fira Sans Medium"/>
            </a:endParaRPr>
          </a:p>
        </p:txBody>
      </p:sp>
      <p:pic>
        <p:nvPicPr>
          <p:cNvPr id="105" name="Google Shape;105;p14"/>
          <p:cNvPicPr preferRelativeResize="0"/>
          <p:nvPr/>
        </p:nvPicPr>
        <p:blipFill rotWithShape="1">
          <a:blip r:embed="rId3">
            <a:alphaModFix/>
          </a:blip>
          <a:srcRect/>
          <a:stretch/>
        </p:blipFill>
        <p:spPr>
          <a:xfrm>
            <a:off x="0" y="3214850"/>
            <a:ext cx="18288000" cy="6066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title"/>
          </p:nvPr>
        </p:nvSpPr>
        <p:spPr>
          <a:xfrm>
            <a:off x="108544" y="369350"/>
            <a:ext cx="3069900" cy="1013400"/>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sz="6500" b="0">
                <a:latin typeface="Bookman Old Style"/>
                <a:ea typeface="Bookman Old Style"/>
                <a:cs typeface="Bookman Old Style"/>
                <a:sym typeface="Bookman Old Style"/>
              </a:rPr>
              <a:t>Visuals</a:t>
            </a:r>
            <a:endParaRPr sz="6500">
              <a:latin typeface="Bookman Old Style"/>
              <a:ea typeface="Bookman Old Style"/>
              <a:cs typeface="Bookman Old Style"/>
              <a:sym typeface="Bookman Old Style"/>
            </a:endParaRPr>
          </a:p>
        </p:txBody>
      </p:sp>
      <p:sp>
        <p:nvSpPr>
          <p:cNvPr id="111" name="Google Shape;111;p15"/>
          <p:cNvSpPr txBox="1"/>
          <p:nvPr/>
        </p:nvSpPr>
        <p:spPr>
          <a:xfrm>
            <a:off x="2245500" y="1410202"/>
            <a:ext cx="15048300" cy="921000"/>
          </a:xfrm>
          <a:prstGeom prst="rect">
            <a:avLst/>
          </a:prstGeom>
          <a:noFill/>
          <a:ln>
            <a:noFill/>
          </a:ln>
        </p:spPr>
        <p:txBody>
          <a:bodyPr spcFirstLastPara="1" wrap="square" lIns="0" tIns="12700" rIns="0" bIns="0" anchor="t" anchorCtr="0">
            <a:spAutoFit/>
          </a:bodyPr>
          <a:lstStyle/>
          <a:p>
            <a:pPr marL="457200" marR="5080" lvl="0" indent="-415925" algn="l" rtl="0">
              <a:lnSpc>
                <a:spcPct val="100000"/>
              </a:lnSpc>
              <a:spcBef>
                <a:spcPts val="0"/>
              </a:spcBef>
              <a:spcAft>
                <a:spcPts val="0"/>
              </a:spcAft>
              <a:buSzPts val="2950"/>
              <a:buFont typeface="Fira Sans Medium"/>
              <a:buChar char="●"/>
            </a:pPr>
            <a:r>
              <a:rPr lang="en-US" sz="2950" dirty="0">
                <a:latin typeface="Fira Sans Medium"/>
                <a:ea typeface="Fira Sans Medium"/>
                <a:cs typeface="Fira Sans Medium"/>
                <a:sym typeface="Fira Sans Medium"/>
              </a:rPr>
              <a:t>This Graph shows the data according to the filters provided and changes according  to the each entertainer. It is the Individual data analysis.</a:t>
            </a:r>
            <a:endParaRPr sz="2950" dirty="0">
              <a:latin typeface="Fira Sans Medium"/>
              <a:ea typeface="Fira Sans Medium"/>
              <a:cs typeface="Fira Sans Medium"/>
              <a:sym typeface="Fira Sans Medium"/>
            </a:endParaRPr>
          </a:p>
        </p:txBody>
      </p:sp>
      <p:pic>
        <p:nvPicPr>
          <p:cNvPr id="112" name="Google Shape;112;p15"/>
          <p:cNvPicPr preferRelativeResize="0"/>
          <p:nvPr/>
        </p:nvPicPr>
        <p:blipFill rotWithShape="1">
          <a:blip r:embed="rId3">
            <a:alphaModFix/>
          </a:blip>
          <a:srcRect/>
          <a:stretch/>
        </p:blipFill>
        <p:spPr>
          <a:xfrm>
            <a:off x="308825" y="2452700"/>
            <a:ext cx="17586276" cy="747712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427</Words>
  <Application>Microsoft Office PowerPoint</Application>
  <PresentationFormat>Custom</PresentationFormat>
  <Paragraphs>42</Paragraphs>
  <Slides>14</Slides>
  <Notes>14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Tahoma</vt:lpstr>
      <vt:lpstr>Calibri</vt:lpstr>
      <vt:lpstr>Fira Sans Medium</vt:lpstr>
      <vt:lpstr>Times New Roman</vt:lpstr>
      <vt:lpstr>Libre Franklin</vt:lpstr>
      <vt:lpstr>Bookman Old Style</vt:lpstr>
      <vt:lpstr>Arial</vt:lpstr>
      <vt:lpstr>Vivaldi</vt:lpstr>
      <vt:lpstr>Office Theme</vt:lpstr>
      <vt:lpstr>PowerPoint Presentation</vt:lpstr>
      <vt:lpstr>PowerPoint Presentation</vt:lpstr>
      <vt:lpstr>PowerPoint Presentation</vt:lpstr>
      <vt:lpstr>Visuals</vt:lpstr>
      <vt:lpstr>Most Awards and Nominees</vt:lpstr>
      <vt:lpstr>Most Oscars Won</vt:lpstr>
      <vt:lpstr>Visuals</vt:lpstr>
      <vt:lpstr>Visuals</vt:lpstr>
      <vt:lpstr>Visuals</vt:lpstr>
      <vt:lpstr>Dashboard 1</vt:lpstr>
      <vt:lpstr>Dashboard 2</vt:lpstr>
      <vt:lpstr>Dashboard 3</vt:lpstr>
      <vt:lpstr>Dashboard 4</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Bradly John</cp:lastModifiedBy>
  <cp:revision>1</cp:revision>
  <dcterms:created xsi:type="dcterms:W3CDTF">2024-09-04T14:45:01Z</dcterms:created>
  <dcterms:modified xsi:type="dcterms:W3CDTF">2024-09-14T08:35:51Z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